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B12"/>
    <a:srgbClr val="4D4F53"/>
    <a:srgbClr val="D5D6D2"/>
    <a:srgbClr val="772432"/>
    <a:srgbClr val="BD3632"/>
    <a:srgbClr val="F0AB00"/>
    <a:srgbClr val="747678"/>
    <a:srgbClr val="ADAFAF"/>
    <a:srgbClr val="BCBDB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25" autoAdjust="0"/>
  </p:normalViewPr>
  <p:slideViewPr>
    <p:cSldViewPr snapToGrid="0">
      <p:cViewPr>
        <p:scale>
          <a:sx n="100" d="100"/>
          <a:sy n="100" d="100"/>
        </p:scale>
        <p:origin x="-72" y="1074"/>
      </p:cViewPr>
      <p:guideLst>
        <p:guide orient="horz" pos="2388"/>
        <p:guide orient="horz" pos="571"/>
        <p:guide orient="horz" pos="3749"/>
        <p:guide orient="horz" pos="889"/>
        <p:guide orient="horz" pos="2796"/>
        <p:guide orient="horz" pos="2892"/>
        <p:guide orient="horz" pos="1297"/>
        <p:guide orient="horz" pos="1393"/>
        <p:guide pos="2940"/>
        <p:guide pos="5408"/>
        <p:guide pos="345"/>
        <p:guide pos="4248"/>
        <p:guide pos="1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1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defRPr sz="1200"/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defRPr sz="1200"/>
            </a:lvl1pPr>
          </a:lstStyle>
          <a:p>
            <a:fld id="{1C40A6DB-A4EA-4A49-AE92-BDCDD8F9808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Kinstellar_Powerpoint divid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Kinstell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2442" y="3339871"/>
            <a:ext cx="2233336" cy="180000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442" y="869878"/>
            <a:ext cx="6195532" cy="500478"/>
          </a:xfrm>
        </p:spPr>
        <p:txBody>
          <a:bodyPr anchor="ctr" anchorCtr="0"/>
          <a:lstStyle>
            <a:lvl1pPr>
              <a:lnSpc>
                <a:spcPct val="121000"/>
              </a:lnSpc>
              <a:defRPr lang="en-GB" sz="24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 (optional)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2442" y="1436669"/>
            <a:ext cx="5040000" cy="462136"/>
          </a:xfrm>
        </p:spPr>
        <p:txBody>
          <a:bodyPr anchor="ctr" anchorCtr="0"/>
          <a:lstStyle>
            <a:lvl1pPr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subtitle style (optional)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 Map Kinstellar Offices_New_July 201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600451" y="0"/>
            <a:ext cx="5543549" cy="49046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 userDrawn="1">
            <p:ph type="title"/>
          </p:nvPr>
        </p:nvSpPr>
        <p:spPr>
          <a:xfrm>
            <a:off x="440068" y="417216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40068" y="1973438"/>
            <a:ext cx="3060000" cy="4396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13708" y="4952144"/>
            <a:ext cx="3195263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kern="0" smtClean="0"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kern="0" smtClean="0"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4000535" y="5534844"/>
            <a:ext cx="195263" cy="207963"/>
          </a:xfrm>
          <a:prstGeom prst="rect">
            <a:avLst/>
          </a:prstGeom>
          <a:solidFill>
            <a:srgbClr val="C75B12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  <a:defRPr/>
            </a:pPr>
            <a:endParaRPr lang="en-US">
              <a:solidFill>
                <a:srgbClr val="C75B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3871947" y="5549132"/>
            <a:ext cx="2393950" cy="3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r>
              <a:rPr lang="cs-C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cs-CZ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Kinstellar </a:t>
            </a:r>
            <a:r>
              <a:rPr lang="cs-CZ" sz="10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offices</a:t>
            </a:r>
            <a:r>
              <a:rPr lang="cs-CZ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endParaRPr lang="cs-CZ" sz="1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86375" y="6231419"/>
            <a:ext cx="3600045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 Map Kinstellar Offices_New_July 201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600450" y="0"/>
            <a:ext cx="5543549" cy="4904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54" y="436270"/>
            <a:ext cx="6026285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2154" y="1993604"/>
            <a:ext cx="3060000" cy="4428460"/>
          </a:xfrm>
        </p:spPr>
        <p:txBody>
          <a:bodyPr/>
          <a:lstStyle>
            <a:lvl1pPr algn="just"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3902317" y="5521000"/>
            <a:ext cx="2393950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r>
              <a:rPr lang="cs-C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cs-CZ" sz="1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Kinstellar </a:t>
            </a:r>
            <a:r>
              <a:rPr lang="cs-CZ" sz="1000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offices</a:t>
            </a:r>
            <a:r>
              <a:rPr lang="cs-CZ" sz="100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endParaRPr lang="cs-CZ" sz="1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endParaRPr lang="cs-CZ" sz="100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4047740" y="5508926"/>
            <a:ext cx="195263" cy="207963"/>
          </a:xfrm>
          <a:prstGeom prst="rect">
            <a:avLst/>
          </a:prstGeom>
          <a:solidFill>
            <a:srgbClr val="C75B12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  <a:defRPr/>
            </a:pPr>
            <a:endParaRPr lang="en-US">
              <a:solidFill>
                <a:srgbClr val="C75B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84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550565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993603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buNone/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34975" y="3432543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34975" y="4860849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074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07" y="550565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07" y="1993603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None/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42507" y="3432543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42507" y="4860849"/>
            <a:ext cx="8072438" cy="1260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14900" y="6240944"/>
            <a:ext cx="3600045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63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388" y="1982988"/>
            <a:ext cx="3959225" cy="4162631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54613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 hasCustomPrompt="1"/>
          </p:nvPr>
        </p:nvSpPr>
        <p:spPr>
          <a:xfrm>
            <a:off x="434975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 userDrawn="1">
            <p:ph type="body" sz="half" idx="1"/>
          </p:nvPr>
        </p:nvSpPr>
        <p:spPr>
          <a:xfrm>
            <a:off x="434975" y="1982973"/>
            <a:ext cx="3959225" cy="4194544"/>
          </a:xfrm>
        </p:spPr>
        <p:txBody>
          <a:bodyPr/>
          <a:lstStyle>
            <a:lvl1pP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Placeholder 8" descr="face.JPG"/>
          <p:cNvPicPr>
            <a:picLocks noChangeAspect="1"/>
          </p:cNvPicPr>
          <p:nvPr userDrawn="1"/>
        </p:nvPicPr>
        <p:blipFill>
          <a:blip r:embed="rId2" cstate="print"/>
          <a:srcRect l="7658" r="7658"/>
          <a:stretch>
            <a:fillRect/>
          </a:stretch>
        </p:blipFill>
        <p:spPr bwMode="auto">
          <a:xfrm>
            <a:off x="4667250" y="0"/>
            <a:ext cx="4476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54613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half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3" y="550567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393" y="1972339"/>
            <a:ext cx="3959225" cy="4215810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 descr="KIN_IM_PLACE_LT_02_LO.jpg"/>
          <p:cNvPicPr>
            <a:picLocks/>
          </p:cNvPicPr>
          <p:nvPr userDrawn="1"/>
        </p:nvPicPr>
        <p:blipFill>
          <a:blip r:embed="rId2" cstate="print"/>
          <a:srcRect r="48372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54613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half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993605"/>
            <a:ext cx="3959225" cy="4152014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2" name="Picture 11" descr="KIN_IM_PLACE_LT_06_LO.jpg"/>
          <p:cNvPicPr>
            <a:picLocks/>
          </p:cNvPicPr>
          <p:nvPr userDrawn="1"/>
        </p:nvPicPr>
        <p:blipFill>
          <a:blip r:embed="rId2" cstate="print"/>
          <a:srcRect l="21163" r="19419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54613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and half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982972"/>
            <a:ext cx="3959225" cy="4212000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6" name="Picture 5" descr="KIN_IM_OBJECT_LT_01_LO.jpg"/>
          <p:cNvPicPr>
            <a:picLocks/>
          </p:cNvPicPr>
          <p:nvPr userDrawn="1"/>
        </p:nvPicPr>
        <p:blipFill>
          <a:blip r:embed="rId2" cstate="print"/>
          <a:srcRect l="16629" r="27559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5088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half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N_IM_OBJECT_LT_05_LO.jpg"/>
          <p:cNvPicPr>
            <a:picLocks/>
          </p:cNvPicPr>
          <p:nvPr userDrawn="1"/>
        </p:nvPicPr>
        <p:blipFill>
          <a:blip r:embed="rId2" cstate="print"/>
          <a:srcRect l="16932" r="15302" b="7907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550569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4500" y="1972340"/>
            <a:ext cx="3959225" cy="4140000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64138" y="6243638"/>
            <a:ext cx="2844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539750" y="6315075"/>
            <a:ext cx="1041400" cy="76200"/>
            <a:chOff x="1636" y="1098"/>
            <a:chExt cx="2410" cy="177"/>
          </a:xfrm>
          <a:solidFill>
            <a:schemeClr val="bg1"/>
          </a:solidFill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" name="Picture 17" descr="KIN_IM_OBJECT_LT_02_LO.jpg"/>
          <p:cNvPicPr>
            <a:picLocks/>
          </p:cNvPicPr>
          <p:nvPr userDrawn="1"/>
        </p:nvPicPr>
        <p:blipFill>
          <a:blip r:embed="rId2" cstate="print"/>
          <a:srcRect l="6823" t="43990" r="47596" b="33333"/>
          <a:stretch>
            <a:fillRect/>
          </a:stretch>
        </p:blipFill>
        <p:spPr>
          <a:xfrm>
            <a:off x="0" y="-18000"/>
            <a:ext cx="9144000" cy="6876000"/>
          </a:xfrm>
          <a:prstGeom prst="rect">
            <a:avLst/>
          </a:prstGeom>
        </p:spPr>
      </p:pic>
      <p:pic>
        <p:nvPicPr>
          <p:cNvPr id="19" name="Picture 2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0"/>
            <a:ext cx="324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Kinstell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2442" y="3349396"/>
            <a:ext cx="2233336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and half scre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60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2760" y="1982972"/>
            <a:ext cx="3959225" cy="41839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62100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 userDrawn="1">
            <p:ph type="title"/>
          </p:nvPr>
        </p:nvSpPr>
        <p:spPr>
          <a:xfrm>
            <a:off x="415925" y="550565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>
                <a:solidFill>
                  <a:srgbClr val="C75B12"/>
                </a:solidFill>
              </a:rPr>
              <a:t>Click to edit Master title style</a:t>
            </a:r>
            <a:endParaRPr lang="en-GB" b="1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body" sz="half" idx="1"/>
          </p:nvPr>
        </p:nvSpPr>
        <p:spPr>
          <a:xfrm>
            <a:off x="415925" y="1981863"/>
            <a:ext cx="3959225" cy="41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 userDrawn="1">
            <p:ph type="pic" sz="quarter" idx="11"/>
          </p:nvPr>
        </p:nvSpPr>
        <p:spPr>
          <a:xfrm>
            <a:off x="4667250" y="0"/>
            <a:ext cx="4476750" cy="6858000"/>
          </a:xfrm>
        </p:spPr>
      </p:sp>
      <p:pic>
        <p:nvPicPr>
          <p:cNvPr id="7" name="Picture 5" descr="tower"/>
          <p:cNvPicPr>
            <a:picLocks noChangeAspect="1" noChangeArrowheads="1"/>
          </p:cNvPicPr>
          <p:nvPr userDrawn="1"/>
        </p:nvPicPr>
        <p:blipFill>
          <a:blip r:embed="rId2" cstate="print"/>
          <a:srcRect l="6177" r="4207" b="7114"/>
          <a:stretch>
            <a:fillRect/>
          </a:stretch>
        </p:blipFill>
        <p:spPr bwMode="auto">
          <a:xfrm>
            <a:off x="4667250" y="-3175"/>
            <a:ext cx="4492625" cy="6861175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43050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half scre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42804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981862"/>
            <a:ext cx="3959225" cy="417244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5" name="Picture 4" descr="KIN_IM_PLACE_DK_04_LO.jpg"/>
          <p:cNvPicPr>
            <a:picLocks/>
          </p:cNvPicPr>
          <p:nvPr userDrawn="1"/>
        </p:nvPicPr>
        <p:blipFill>
          <a:blip r:embed="rId2" cstate="print"/>
          <a:srcRect l="13837" r="26279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43050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half scre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542804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981863"/>
            <a:ext cx="3959225" cy="424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 descr="KIN_IM_OBJECT_DK_01_LO.jpg"/>
          <p:cNvPicPr>
            <a:picLocks/>
          </p:cNvPicPr>
          <p:nvPr userDrawn="1"/>
        </p:nvPicPr>
        <p:blipFill>
          <a:blip r:embed="rId2" cstate="print"/>
          <a:srcRect l="12469"/>
          <a:stretch>
            <a:fillRect/>
          </a:stretch>
        </p:blipFill>
        <p:spPr>
          <a:xfrm>
            <a:off x="4657061" y="0"/>
            <a:ext cx="4478400" cy="685800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33525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half scre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42804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981863"/>
            <a:ext cx="3959225" cy="417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9" name="Picture 8" descr="KIN_IM_PLACE_DK_06_L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62100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and half screen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542804"/>
            <a:ext cx="3956050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4975" y="1981863"/>
            <a:ext cx="3959225" cy="424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67250" y="0"/>
            <a:ext cx="4476750" cy="685800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pic>
        <p:nvPicPr>
          <p:cNvPr id="8" name="Picture 7" descr="KIN_IM_PEOPLE_DK_01_LO.jpg"/>
          <p:cNvPicPr>
            <a:picLocks/>
          </p:cNvPicPr>
          <p:nvPr userDrawn="1"/>
        </p:nvPicPr>
        <p:blipFill>
          <a:blip r:embed="rId2" cstate="print"/>
          <a:srcRect r="40116"/>
          <a:stretch>
            <a:fillRect/>
          </a:stretch>
        </p:blipFill>
        <p:spPr>
          <a:xfrm>
            <a:off x="4665600" y="0"/>
            <a:ext cx="4478400" cy="68580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2575" y="6288569"/>
            <a:ext cx="2844000" cy="315912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FFC1B88D-0BA0-44B5-AC6D-2862B2B5650B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" y="542804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24" y="1990489"/>
            <a:ext cx="8072438" cy="4104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9462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24" y="542804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24" y="1990489"/>
            <a:ext cx="8072438" cy="41040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9462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59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59" y="545355"/>
            <a:ext cx="8251465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79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59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59" y="545355"/>
            <a:ext cx="8251465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79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/>
          <p:cNvSpPr>
            <a:spLocks noGrp="1" noChangeArrowheads="1"/>
          </p:cNvSpPr>
          <p:nvPr userDrawn="1">
            <p:ph type="ctrTitle"/>
          </p:nvPr>
        </p:nvSpPr>
        <p:spPr>
          <a:xfrm>
            <a:off x="539750" y="3423684"/>
            <a:ext cx="5072063" cy="532370"/>
          </a:xfrm>
        </p:spPr>
        <p:txBody>
          <a:bodyPr anchor="ctr" anchorCtr="0"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>
                <a:solidFill>
                  <a:srgbClr val="C75B12"/>
                </a:solidFill>
              </a:rPr>
              <a:t>Click to edit Master title style</a:t>
            </a:r>
            <a:endParaRPr lang="en-GB" dirty="0">
              <a:solidFill>
                <a:srgbClr val="C75B1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539750" y="6315075"/>
            <a:ext cx="1041400" cy="76200"/>
            <a:chOff x="1636" y="1098"/>
            <a:chExt cx="2410" cy="177"/>
          </a:xfrm>
          <a:solidFill>
            <a:schemeClr val="bg1"/>
          </a:solidFill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5" name="Picture 14" descr="KIN_IM_OBJECT_LT_01_LO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132"/>
            <a:ext cx="9144000" cy="687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0"/>
            <a:ext cx="37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 descr="Kinstell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2917" y="3339871"/>
            <a:ext cx="2233336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744000" y="0"/>
            <a:ext cx="5400000" cy="126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 lang="en-US" sz="100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Flag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53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72566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oclibrary/clients/BB/00000000/5500/BRAND%20LIBRARY/Images%20and%20Maps/Flags/Leaf%20White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00" y="0"/>
            <a:ext cx="5400000" cy="126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79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44000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79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00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9791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725925" y="0"/>
            <a:ext cx="5400000" cy="1260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 lang="en-US" sz="1000" baseline="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dirty="0" smtClean="0"/>
              <a:t>Insert Flag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628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074441" y="6280839"/>
            <a:ext cx="3600000" cy="315912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EBF045D9-4224-4A5B-9F9F-5CAC5F91B035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475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53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074441" y="6280839"/>
            <a:ext cx="3600000" cy="315912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EBF045D9-4224-4A5B-9F9F-5CAC5F91B035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00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53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074441" y="6280839"/>
            <a:ext cx="3600000" cy="315912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EBF045D9-4224-4A5B-9F9F-5CAC5F91B035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925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53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 bwMode="auto">
          <a:xfrm>
            <a:off x="5074441" y="6280839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2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page no optional </a:t>
            </a:r>
            <a:fld id="{EBF045D9-4224-4A5B-9F9F-5CAC5F91B03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2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000" y="0"/>
            <a:ext cx="540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860" y="1988387"/>
            <a:ext cx="3959225" cy="4248000"/>
          </a:xfrm>
        </p:spPr>
        <p:txBody>
          <a:bodyPr/>
          <a:lstStyle>
            <a:lvl1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53" y="1988387"/>
            <a:ext cx="3960813" cy="4248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buFontTx/>
              <a:buNone/>
              <a:tabLst/>
              <a:defRPr lang="en-US" sz="100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2pPr>
            <a:lvl3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3pPr>
            <a:lvl4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4pPr>
            <a:lvl5pPr>
              <a:lnSpc>
                <a:spcPct val="121000"/>
              </a:lnSpc>
              <a:spcBef>
                <a:spcPts val="300"/>
              </a:spcBef>
              <a:spcAft>
                <a:spcPts val="300"/>
              </a:spcAft>
              <a:defRPr sz="10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60" y="545355"/>
            <a:ext cx="3915292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rgbClr val="C75B1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074441" y="6280839"/>
            <a:ext cx="3600000" cy="315912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EBF045D9-4224-4A5B-9F9F-5CAC5F91B035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47688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990725"/>
            <a:ext cx="8072438" cy="1980000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4149725"/>
            <a:ext cx="8072438" cy="1980000"/>
          </a:xfrm>
        </p:spPr>
        <p:txBody>
          <a:bodyPr/>
          <a:lstStyle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04238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Kinstellar_Powerpoint divid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1493" y="3174928"/>
            <a:ext cx="5040000" cy="500478"/>
          </a:xfrm>
        </p:spPr>
        <p:txBody>
          <a:bodyPr anchor="ctr" anchorCtr="0"/>
          <a:lstStyle>
            <a:lvl1pPr>
              <a:lnSpc>
                <a:spcPct val="121000"/>
              </a:lnSpc>
              <a:defRPr lang="en-GB" sz="24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1493" y="3789344"/>
            <a:ext cx="5040000" cy="462136"/>
          </a:xfrm>
        </p:spPr>
        <p:txBody>
          <a:bodyPr anchor="ctr" anchorCtr="0"/>
          <a:lstStyle>
            <a:lvl1pPr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rgbClr val="4D4F5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20" name="Group 10"/>
          <p:cNvGrpSpPr>
            <a:grpSpLocks/>
          </p:cNvGrpSpPr>
          <p:nvPr userDrawn="1"/>
        </p:nvGrpSpPr>
        <p:grpSpPr bwMode="auto">
          <a:xfrm>
            <a:off x="539751" y="6315075"/>
            <a:ext cx="1041402" cy="76200"/>
            <a:chOff x="1636" y="1098"/>
            <a:chExt cx="2410" cy="177"/>
          </a:xfrm>
          <a:solidFill>
            <a:schemeClr val="bg1"/>
          </a:solidFill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1_Title and Text over 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47688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990725"/>
            <a:ext cx="8072438" cy="19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4149725"/>
            <a:ext cx="8072438" cy="19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941091" y="6280839"/>
            <a:ext cx="3600000" cy="315912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EBF045D9-4224-4A5B-9F9F-5CAC5F91B035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-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921" y="549812"/>
            <a:ext cx="8460904" cy="44691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 smtClean="0">
                <a:latin typeface="Arial" pitchFamily="34" charset="0"/>
              </a:defRPr>
            </a:lvl1pPr>
          </a:lstStyle>
          <a:p>
            <a:r>
              <a:rPr lang="en-US" dirty="0" smtClean="0"/>
              <a:t>Sample team members profile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88371" y="1977979"/>
            <a:ext cx="1440000" cy="14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18012" y="1977979"/>
            <a:ext cx="2520000" cy="432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0" indent="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Surname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5921" y="3514803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5921" y="1977979"/>
            <a:ext cx="1440000" cy="14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6825" y="1977979"/>
            <a:ext cx="2520000" cy="432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0" indent="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Surname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0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6825" y="6310313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5921" y="3886278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Title appears here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788371" y="3514803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8371" y="3886278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Title appears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opl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921" y="549812"/>
            <a:ext cx="8460904" cy="44691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 smtClean="0">
                <a:latin typeface="Arial" pitchFamily="34" charset="0"/>
              </a:defRPr>
            </a:lvl1pPr>
          </a:lstStyle>
          <a:p>
            <a:r>
              <a:rPr lang="en-US" dirty="0" smtClean="0"/>
              <a:t>Sample team members profile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88371" y="1977979"/>
            <a:ext cx="1440000" cy="14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18012" y="1977979"/>
            <a:ext cx="2520000" cy="432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0" indent="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Name Surname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5921" y="3514803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5921" y="1977979"/>
            <a:ext cx="1440000" cy="144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66825" y="1977979"/>
            <a:ext cx="2520000" cy="432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0" indent="0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Name Surname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0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6825" y="6310313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chemeClr val="bg2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chemeClr val="bg2"/>
                </a:solidFill>
              </a:rPr>
              <a:pPr/>
              <a:t>‹#›</a:t>
            </a:fld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25921" y="3886278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Title appears here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788371" y="3514803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8371" y="3886278"/>
            <a:ext cx="1440000" cy="360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200" b="1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Title appears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301" y="538163"/>
            <a:ext cx="8388000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dirty="0" smtClean="0"/>
              <a:t>Sample team members profile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46301" y="1981303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85259" y="1981303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6301" y="3420904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85259" y="3420904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301" y="4862714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685259" y="4862714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685259" y="279914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6825" y="6310313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685259" y="298964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685259" y="4237415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685259" y="4427915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685259" y="567569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685259" y="586619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301" y="538163"/>
            <a:ext cx="8388000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dirty="0" smtClean="0"/>
              <a:t>Sample team members profile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46301" y="1981303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85259" y="1981303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6301" y="3420904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85259" y="3420904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46301" y="4862714"/>
            <a:ext cx="1080000" cy="108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685259" y="4862714"/>
            <a:ext cx="7200000" cy="692344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300"/>
              </a:spcBef>
              <a:spcAft>
                <a:spcPts val="30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indent="-85725" algn="just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Name Surname  </a:t>
            </a:r>
          </a:p>
          <a:p>
            <a:pPr lvl="4"/>
            <a:r>
              <a:rPr lang="en-US" dirty="0" smtClean="0"/>
              <a:t>Body text 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685259" y="279914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6825" y="6310313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        page no optional </a:t>
            </a:r>
            <a:fld id="{B60F3725-43DD-4091-A610-5ADE4C20FC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685259" y="298964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685259" y="4237415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685259" y="4427915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685259" y="567569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1685259" y="5866190"/>
            <a:ext cx="234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erson - 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859" y="559338"/>
            <a:ext cx="8165852" cy="44691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 smtClean="0">
                <a:latin typeface="Arial" pitchFamily="34" charset="0"/>
              </a:defRPr>
            </a:lvl1pPr>
          </a:lstStyle>
          <a:p>
            <a:r>
              <a:rPr lang="en-US" dirty="0" smtClean="0"/>
              <a:t>Sample team contacts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9859" y="1992313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985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94884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99909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695409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8985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2494884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59990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69540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24875" y="630078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38985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38985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2494884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2494884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2494884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2494884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459990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59" hasCustomPrompt="1"/>
          </p:nvPr>
        </p:nvSpPr>
        <p:spPr>
          <a:xfrm>
            <a:off x="459990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459990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61" hasCustomPrompt="1"/>
          </p:nvPr>
        </p:nvSpPr>
        <p:spPr>
          <a:xfrm>
            <a:off x="459990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62" hasCustomPrompt="1"/>
          </p:nvPr>
        </p:nvSpPr>
        <p:spPr>
          <a:xfrm>
            <a:off x="669540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62" name="Text Placeholder 10"/>
          <p:cNvSpPr>
            <a:spLocks noGrp="1"/>
          </p:cNvSpPr>
          <p:nvPr>
            <p:ph type="body" sz="quarter" idx="63" hasCustomPrompt="1"/>
          </p:nvPr>
        </p:nvSpPr>
        <p:spPr>
          <a:xfrm>
            <a:off x="669540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64" hasCustomPrompt="1"/>
          </p:nvPr>
        </p:nvSpPr>
        <p:spPr>
          <a:xfrm>
            <a:off x="669540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65" hasCustomPrompt="1"/>
          </p:nvPr>
        </p:nvSpPr>
        <p:spPr>
          <a:xfrm>
            <a:off x="669540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66" hasCustomPrompt="1"/>
          </p:nvPr>
        </p:nvSpPr>
        <p:spPr>
          <a:xfrm>
            <a:off x="38985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67" hasCustomPrompt="1"/>
          </p:nvPr>
        </p:nvSpPr>
        <p:spPr>
          <a:xfrm>
            <a:off x="38985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68" hasCustomPrompt="1"/>
          </p:nvPr>
        </p:nvSpPr>
        <p:spPr>
          <a:xfrm>
            <a:off x="38985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69" hasCustomPrompt="1"/>
          </p:nvPr>
        </p:nvSpPr>
        <p:spPr>
          <a:xfrm>
            <a:off x="38985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5" name="Text Placeholder 10"/>
          <p:cNvSpPr>
            <a:spLocks noGrp="1"/>
          </p:cNvSpPr>
          <p:nvPr>
            <p:ph type="body" sz="quarter" idx="76" hasCustomPrompt="1"/>
          </p:nvPr>
        </p:nvSpPr>
        <p:spPr>
          <a:xfrm>
            <a:off x="38985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7" name="Text Placeholder 10"/>
          <p:cNvSpPr>
            <a:spLocks noGrp="1"/>
          </p:cNvSpPr>
          <p:nvPr>
            <p:ph type="body" sz="quarter" idx="78" hasCustomPrompt="1"/>
          </p:nvPr>
        </p:nvSpPr>
        <p:spPr>
          <a:xfrm>
            <a:off x="669540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78" name="Text Placeholder 10"/>
          <p:cNvSpPr>
            <a:spLocks noGrp="1"/>
          </p:cNvSpPr>
          <p:nvPr>
            <p:ph type="body" sz="quarter" idx="79" hasCustomPrompt="1"/>
          </p:nvPr>
        </p:nvSpPr>
        <p:spPr>
          <a:xfrm>
            <a:off x="669540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9" name="Text Placeholder 10"/>
          <p:cNvSpPr>
            <a:spLocks noGrp="1"/>
          </p:cNvSpPr>
          <p:nvPr>
            <p:ph type="body" sz="quarter" idx="80" hasCustomPrompt="1"/>
          </p:nvPr>
        </p:nvSpPr>
        <p:spPr>
          <a:xfrm>
            <a:off x="669540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0" name="Text Placeholder 10"/>
          <p:cNvSpPr>
            <a:spLocks noGrp="1"/>
          </p:cNvSpPr>
          <p:nvPr>
            <p:ph type="body" sz="quarter" idx="81" hasCustomPrompt="1"/>
          </p:nvPr>
        </p:nvSpPr>
        <p:spPr>
          <a:xfrm>
            <a:off x="669540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1" name="Text Placeholder 10"/>
          <p:cNvSpPr>
            <a:spLocks noGrp="1"/>
          </p:cNvSpPr>
          <p:nvPr>
            <p:ph type="body" sz="quarter" idx="82" hasCustomPrompt="1"/>
          </p:nvPr>
        </p:nvSpPr>
        <p:spPr>
          <a:xfrm>
            <a:off x="2494884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82" name="Text Placeholder 10"/>
          <p:cNvSpPr>
            <a:spLocks noGrp="1"/>
          </p:cNvSpPr>
          <p:nvPr>
            <p:ph type="body" sz="quarter" idx="83" hasCustomPrompt="1"/>
          </p:nvPr>
        </p:nvSpPr>
        <p:spPr>
          <a:xfrm>
            <a:off x="2494884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84" hasCustomPrompt="1"/>
          </p:nvPr>
        </p:nvSpPr>
        <p:spPr>
          <a:xfrm>
            <a:off x="2494884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85" hasCustomPrompt="1"/>
          </p:nvPr>
        </p:nvSpPr>
        <p:spPr>
          <a:xfrm>
            <a:off x="2494884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86" hasCustomPrompt="1"/>
          </p:nvPr>
        </p:nvSpPr>
        <p:spPr>
          <a:xfrm>
            <a:off x="459990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87" hasCustomPrompt="1"/>
          </p:nvPr>
        </p:nvSpPr>
        <p:spPr>
          <a:xfrm>
            <a:off x="459990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88" hasCustomPrompt="1"/>
          </p:nvPr>
        </p:nvSpPr>
        <p:spPr>
          <a:xfrm>
            <a:off x="459990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8" name="Text Placeholder 10"/>
          <p:cNvSpPr>
            <a:spLocks noGrp="1"/>
          </p:cNvSpPr>
          <p:nvPr>
            <p:ph type="body" sz="quarter" idx="89" hasCustomPrompt="1"/>
          </p:nvPr>
        </p:nvSpPr>
        <p:spPr>
          <a:xfrm>
            <a:off x="459990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Person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859" y="559338"/>
            <a:ext cx="8165852" cy="44691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12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2400" smtClean="0">
                <a:latin typeface="Arial" pitchFamily="34" charset="0"/>
              </a:defRPr>
            </a:lvl1pPr>
          </a:lstStyle>
          <a:p>
            <a:r>
              <a:rPr lang="en-US" dirty="0" smtClean="0"/>
              <a:t>Sample team contacts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9859" y="1992313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985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494884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99909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 </a:t>
            </a:r>
            <a:endParaRPr lang="en-GB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6695409" y="1992313"/>
            <a:ext cx="7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GB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8985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2494884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59990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6695409" y="3962400"/>
            <a:ext cx="720000" cy="720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24875" y="630078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        page no optional </a:t>
            </a:r>
            <a:fld id="{B60F3725-43DD-4091-A610-5ADE4C20FC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38985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38985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2494884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2494884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2494884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2494884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459990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59" hasCustomPrompt="1"/>
          </p:nvPr>
        </p:nvSpPr>
        <p:spPr>
          <a:xfrm>
            <a:off x="459990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60" hasCustomPrompt="1"/>
          </p:nvPr>
        </p:nvSpPr>
        <p:spPr>
          <a:xfrm>
            <a:off x="459990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61" hasCustomPrompt="1"/>
          </p:nvPr>
        </p:nvSpPr>
        <p:spPr>
          <a:xfrm>
            <a:off x="459990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62" hasCustomPrompt="1"/>
          </p:nvPr>
        </p:nvSpPr>
        <p:spPr>
          <a:xfrm>
            <a:off x="6695409" y="273526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62" name="Text Placeholder 10"/>
          <p:cNvSpPr>
            <a:spLocks noGrp="1"/>
          </p:cNvSpPr>
          <p:nvPr>
            <p:ph type="body" sz="quarter" idx="63" hasCustomPrompt="1"/>
          </p:nvPr>
        </p:nvSpPr>
        <p:spPr>
          <a:xfrm>
            <a:off x="6695409" y="327539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64" hasCustomPrompt="1"/>
          </p:nvPr>
        </p:nvSpPr>
        <p:spPr>
          <a:xfrm>
            <a:off x="669540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65" hasCustomPrompt="1"/>
          </p:nvPr>
        </p:nvSpPr>
        <p:spPr>
          <a:xfrm>
            <a:off x="6695409" y="300869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66" hasCustomPrompt="1"/>
          </p:nvPr>
        </p:nvSpPr>
        <p:spPr>
          <a:xfrm>
            <a:off x="38985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67" hasCustomPrompt="1"/>
          </p:nvPr>
        </p:nvSpPr>
        <p:spPr>
          <a:xfrm>
            <a:off x="38985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68" hasCustomPrompt="1"/>
          </p:nvPr>
        </p:nvSpPr>
        <p:spPr>
          <a:xfrm>
            <a:off x="38985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69" hasCustomPrompt="1"/>
          </p:nvPr>
        </p:nvSpPr>
        <p:spPr>
          <a:xfrm>
            <a:off x="38985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5" name="Text Placeholder 10"/>
          <p:cNvSpPr>
            <a:spLocks noGrp="1"/>
          </p:cNvSpPr>
          <p:nvPr>
            <p:ph type="body" sz="quarter" idx="76" hasCustomPrompt="1"/>
          </p:nvPr>
        </p:nvSpPr>
        <p:spPr>
          <a:xfrm>
            <a:off x="389859" y="3475415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7" name="Text Placeholder 10"/>
          <p:cNvSpPr>
            <a:spLocks noGrp="1"/>
          </p:cNvSpPr>
          <p:nvPr>
            <p:ph type="body" sz="quarter" idx="78" hasCustomPrompt="1"/>
          </p:nvPr>
        </p:nvSpPr>
        <p:spPr>
          <a:xfrm>
            <a:off x="669540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78" name="Text Placeholder 10"/>
          <p:cNvSpPr>
            <a:spLocks noGrp="1"/>
          </p:cNvSpPr>
          <p:nvPr>
            <p:ph type="body" sz="quarter" idx="79" hasCustomPrompt="1"/>
          </p:nvPr>
        </p:nvSpPr>
        <p:spPr>
          <a:xfrm>
            <a:off x="669540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79" name="Text Placeholder 10"/>
          <p:cNvSpPr>
            <a:spLocks noGrp="1"/>
          </p:cNvSpPr>
          <p:nvPr>
            <p:ph type="body" sz="quarter" idx="80" hasCustomPrompt="1"/>
          </p:nvPr>
        </p:nvSpPr>
        <p:spPr>
          <a:xfrm>
            <a:off x="669540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0" name="Text Placeholder 10"/>
          <p:cNvSpPr>
            <a:spLocks noGrp="1"/>
          </p:cNvSpPr>
          <p:nvPr>
            <p:ph type="body" sz="quarter" idx="81" hasCustomPrompt="1"/>
          </p:nvPr>
        </p:nvSpPr>
        <p:spPr>
          <a:xfrm>
            <a:off x="669540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1" name="Text Placeholder 10"/>
          <p:cNvSpPr>
            <a:spLocks noGrp="1"/>
          </p:cNvSpPr>
          <p:nvPr>
            <p:ph type="body" sz="quarter" idx="82" hasCustomPrompt="1"/>
          </p:nvPr>
        </p:nvSpPr>
        <p:spPr>
          <a:xfrm>
            <a:off x="2494884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82" name="Text Placeholder 10"/>
          <p:cNvSpPr>
            <a:spLocks noGrp="1"/>
          </p:cNvSpPr>
          <p:nvPr>
            <p:ph type="body" sz="quarter" idx="83" hasCustomPrompt="1"/>
          </p:nvPr>
        </p:nvSpPr>
        <p:spPr>
          <a:xfrm>
            <a:off x="2494884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84" hasCustomPrompt="1"/>
          </p:nvPr>
        </p:nvSpPr>
        <p:spPr>
          <a:xfrm>
            <a:off x="2494884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4" name="Text Placeholder 10"/>
          <p:cNvSpPr>
            <a:spLocks noGrp="1"/>
          </p:cNvSpPr>
          <p:nvPr>
            <p:ph type="body" sz="quarter" idx="85" hasCustomPrompt="1"/>
          </p:nvPr>
        </p:nvSpPr>
        <p:spPr>
          <a:xfrm>
            <a:off x="2494884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5" name="Text Placeholder 10"/>
          <p:cNvSpPr>
            <a:spLocks noGrp="1"/>
          </p:cNvSpPr>
          <p:nvPr>
            <p:ph type="body" sz="quarter" idx="86" hasCustomPrompt="1"/>
          </p:nvPr>
        </p:nvSpPr>
        <p:spPr>
          <a:xfrm>
            <a:off x="4599909" y="4697413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000" b="1" baseline="0" dirty="0" smtClean="0">
                <a:solidFill>
                  <a:srgbClr val="C75B12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4D4F53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4D4F53"/>
                </a:solidFill>
              </a:defRPr>
            </a:lvl4pPr>
            <a:lvl5pPr marL="85725" indent="-857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Name appears here</a:t>
            </a:r>
          </a:p>
        </p:txBody>
      </p:sp>
      <p:sp>
        <p:nvSpPr>
          <p:cNvPr id="86" name="Text Placeholder 10"/>
          <p:cNvSpPr>
            <a:spLocks noGrp="1"/>
          </p:cNvSpPr>
          <p:nvPr>
            <p:ph type="body" sz="quarter" idx="87" hasCustomPrompt="1"/>
          </p:nvPr>
        </p:nvSpPr>
        <p:spPr>
          <a:xfrm>
            <a:off x="4599909" y="52375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T: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7" name="Text Placeholder 10"/>
          <p:cNvSpPr>
            <a:spLocks noGrp="1"/>
          </p:cNvSpPr>
          <p:nvPr>
            <p:ph type="body" sz="quarter" idx="88" hasCustomPrompt="1"/>
          </p:nvPr>
        </p:nvSpPr>
        <p:spPr>
          <a:xfrm>
            <a:off x="4599909" y="5428040"/>
            <a:ext cx="1800000" cy="180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lvl="4"/>
            <a:r>
              <a:rPr lang="en-US" dirty="0" smtClean="0"/>
              <a:t>E:</a:t>
            </a:r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  <p:sp>
        <p:nvSpPr>
          <p:cNvPr id="88" name="Text Placeholder 10"/>
          <p:cNvSpPr>
            <a:spLocks noGrp="1"/>
          </p:cNvSpPr>
          <p:nvPr>
            <p:ph type="body" sz="quarter" idx="89" hasCustomPrompt="1"/>
          </p:nvPr>
        </p:nvSpPr>
        <p:spPr>
          <a:xfrm>
            <a:off x="4599909" y="4970840"/>
            <a:ext cx="1800000" cy="252000"/>
          </a:xfrm>
          <a:ln>
            <a:noFill/>
          </a:ln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spcAft>
                <a:spcPts val="0"/>
              </a:spcAft>
              <a:buNone/>
              <a:defRPr lang="en-US" sz="1000" b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>
              <a:spcBef>
                <a:spcPts val="60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3pPr>
            <a:lvl4pPr marL="0" indent="0" algn="just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4pPr>
            <a:lvl5pPr marL="85725" marR="0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</a:defRPr>
            </a:lvl5pPr>
          </a:lstStyle>
          <a:p>
            <a:pPr marL="85725" marR="0" lvl="4" indent="-85725" algn="just" defTabSz="914400" rtl="0" eaLnBrk="1" fontAlgn="base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 appears here</a:t>
            </a:r>
          </a:p>
          <a:p>
            <a:pPr lvl="4"/>
            <a:endParaRPr kumimoji="0" lang="en-US" sz="1000" b="0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lvl="4"/>
            <a:endParaRPr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Kinstellar_Powerpoint divid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539751" y="6315075"/>
            <a:ext cx="1041402" cy="76200"/>
            <a:chOff x="1636" y="1098"/>
            <a:chExt cx="2410" cy="177"/>
          </a:xfrm>
          <a:solidFill>
            <a:schemeClr val="bg1"/>
          </a:solidFill>
        </p:grpSpPr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Rectangle 14"/>
          <p:cNvSpPr>
            <a:spLocks noGrp="1" noChangeArrowheads="1"/>
          </p:cNvSpPr>
          <p:nvPr userDrawn="1">
            <p:ph type="ctrTitle"/>
          </p:nvPr>
        </p:nvSpPr>
        <p:spPr>
          <a:xfrm>
            <a:off x="444501" y="3124200"/>
            <a:ext cx="5072063" cy="480522"/>
          </a:xfrm>
        </p:spPr>
        <p:txBody>
          <a:bodyPr anchor="b" anchorCtr="0"/>
          <a:lstStyle/>
          <a:p>
            <a:r>
              <a:rPr lang="cs-CZ" dirty="0" err="1" smtClean="0">
                <a:solidFill>
                  <a:srgbClr val="C75B12"/>
                </a:solidFill>
              </a:rPr>
              <a:t>Thank</a:t>
            </a:r>
            <a:r>
              <a:rPr lang="cs-CZ" dirty="0" smtClean="0">
                <a:solidFill>
                  <a:srgbClr val="C75B12"/>
                </a:solidFill>
              </a:rPr>
              <a:t> </a:t>
            </a:r>
            <a:r>
              <a:rPr lang="cs-CZ" dirty="0" err="1" smtClean="0">
                <a:solidFill>
                  <a:srgbClr val="C75B12"/>
                </a:solidFill>
              </a:rPr>
              <a:t>you</a:t>
            </a:r>
            <a:r>
              <a:rPr lang="en-GB" dirty="0" smtClean="0">
                <a:solidFill>
                  <a:srgbClr val="C75B12"/>
                </a:solidFill>
              </a:rPr>
              <a:t> </a:t>
            </a:r>
            <a:endParaRPr lang="en-GB" dirty="0">
              <a:solidFill>
                <a:srgbClr val="C75B12"/>
              </a:solidFill>
            </a:endParaRPr>
          </a:p>
        </p:txBody>
      </p:sp>
      <p:sp>
        <p:nvSpPr>
          <p:cNvPr id="17" name="Rectangle 8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444501" y="3694734"/>
            <a:ext cx="5072063" cy="763588"/>
          </a:xfrm>
        </p:spPr>
        <p:txBody>
          <a:bodyPr/>
          <a:lstStyle>
            <a:lvl1pPr>
              <a:defRPr sz="2000">
                <a:solidFill>
                  <a:srgbClr val="4D4F53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subtitle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Kinstellar_Powerpoint 150dpi meduim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"/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3739" y="3167616"/>
            <a:ext cx="5040000" cy="489845"/>
          </a:xfrm>
        </p:spPr>
        <p:txBody>
          <a:bodyPr anchor="ctr" anchorCtr="0"/>
          <a:lstStyle>
            <a:lvl1pPr>
              <a:lnSpc>
                <a:spcPct val="12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3739" y="3789324"/>
            <a:ext cx="5040000" cy="462149"/>
          </a:xfrm>
        </p:spPr>
        <p:txBody>
          <a:bodyPr anchor="ctr" anchorCtr="0"/>
          <a:lstStyle>
            <a:lvl1pPr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539751" y="6315075"/>
            <a:ext cx="1041402" cy="76200"/>
            <a:chOff x="1636" y="1098"/>
            <a:chExt cx="2410" cy="177"/>
          </a:xfrm>
          <a:solidFill>
            <a:schemeClr val="tx1"/>
          </a:solidFill>
        </p:grpSpPr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" name="Picture 15" descr="Kinstella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689" y="6319064"/>
            <a:ext cx="1028517" cy="82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Kinstellar_Powerpoint title t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</p:spPr>
      </p:pic>
      <p:sp>
        <p:nvSpPr>
          <p:cNvPr id="39" name="Rectangle 21"/>
          <p:cNvSpPr>
            <a:spLocks noGrp="1" noChangeArrowheads="1"/>
          </p:cNvSpPr>
          <p:nvPr userDrawn="1">
            <p:ph type="ctrTitle"/>
          </p:nvPr>
        </p:nvSpPr>
        <p:spPr>
          <a:xfrm>
            <a:off x="444500" y="3166509"/>
            <a:ext cx="5072063" cy="532370"/>
          </a:xfrm>
        </p:spPr>
        <p:txBody>
          <a:bodyPr anchor="ctr" anchorCtr="0"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>
                <a:solidFill>
                  <a:srgbClr val="C75B12"/>
                </a:solidFill>
              </a:rPr>
              <a:t>Click to edit Master title style</a:t>
            </a:r>
            <a:endParaRPr lang="en-GB" dirty="0">
              <a:solidFill>
                <a:srgbClr val="C75B12"/>
              </a:solidFill>
            </a:endParaRPr>
          </a:p>
        </p:txBody>
      </p:sp>
      <p:grpSp>
        <p:nvGrpSpPr>
          <p:cNvPr id="40" name="Group 6"/>
          <p:cNvGrpSpPr>
            <a:grpSpLocks/>
          </p:cNvGrpSpPr>
          <p:nvPr userDrawn="1"/>
        </p:nvGrpSpPr>
        <p:grpSpPr bwMode="auto">
          <a:xfrm>
            <a:off x="539750" y="6315075"/>
            <a:ext cx="1041400" cy="76200"/>
            <a:chOff x="1636" y="1098"/>
            <a:chExt cx="2410" cy="177"/>
          </a:xfrm>
          <a:solidFill>
            <a:schemeClr val="bg1"/>
          </a:solidFill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636" y="1099"/>
              <a:ext cx="153" cy="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" y="3"/>
                </a:cxn>
                <a:cxn ang="0">
                  <a:pos x="24" y="12"/>
                </a:cxn>
                <a:cxn ang="0">
                  <a:pos x="24" y="71"/>
                </a:cxn>
                <a:cxn ang="0">
                  <a:pos x="67" y="71"/>
                </a:cxn>
                <a:cxn ang="0">
                  <a:pos x="124" y="5"/>
                </a:cxn>
                <a:cxn ang="0">
                  <a:pos x="130" y="2"/>
                </a:cxn>
                <a:cxn ang="0">
                  <a:pos x="134" y="0"/>
                </a:cxn>
                <a:cxn ang="0">
                  <a:pos x="141" y="0"/>
                </a:cxn>
                <a:cxn ang="0">
                  <a:pos x="144" y="3"/>
                </a:cxn>
                <a:cxn ang="0">
                  <a:pos x="147" y="5"/>
                </a:cxn>
                <a:cxn ang="0">
                  <a:pos x="147" y="8"/>
                </a:cxn>
                <a:cxn ang="0">
                  <a:pos x="148" y="11"/>
                </a:cxn>
                <a:cxn ang="0">
                  <a:pos x="144" y="20"/>
                </a:cxn>
                <a:cxn ang="0">
                  <a:pos x="84" y="87"/>
                </a:cxn>
                <a:cxn ang="0">
                  <a:pos x="148" y="155"/>
                </a:cxn>
                <a:cxn ang="0">
                  <a:pos x="151" y="158"/>
                </a:cxn>
                <a:cxn ang="0">
                  <a:pos x="153" y="161"/>
                </a:cxn>
                <a:cxn ang="0">
                  <a:pos x="153" y="165"/>
                </a:cxn>
                <a:cxn ang="0">
                  <a:pos x="150" y="172"/>
                </a:cxn>
                <a:cxn ang="0">
                  <a:pos x="145" y="173"/>
                </a:cxn>
                <a:cxn ang="0">
                  <a:pos x="142" y="175"/>
                </a:cxn>
                <a:cxn ang="0">
                  <a:pos x="138" y="175"/>
                </a:cxn>
                <a:cxn ang="0">
                  <a:pos x="133" y="173"/>
                </a:cxn>
                <a:cxn ang="0">
                  <a:pos x="130" y="170"/>
                </a:cxn>
                <a:cxn ang="0">
                  <a:pos x="58" y="95"/>
                </a:cxn>
                <a:cxn ang="0">
                  <a:pos x="24" y="95"/>
                </a:cxn>
                <a:cxn ang="0">
                  <a:pos x="24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2" y="0"/>
                </a:cxn>
              </a:cxnLst>
              <a:rect l="0" t="0" r="r" b="b"/>
              <a:pathLst>
                <a:path w="153" h="175">
                  <a:moveTo>
                    <a:pt x="12" y="0"/>
                  </a:moveTo>
                  <a:lnTo>
                    <a:pt x="21" y="3"/>
                  </a:lnTo>
                  <a:lnTo>
                    <a:pt x="24" y="12"/>
                  </a:lnTo>
                  <a:lnTo>
                    <a:pt x="24" y="71"/>
                  </a:lnTo>
                  <a:lnTo>
                    <a:pt x="67" y="71"/>
                  </a:lnTo>
                  <a:lnTo>
                    <a:pt x="124" y="5"/>
                  </a:lnTo>
                  <a:lnTo>
                    <a:pt x="130" y="2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8" y="11"/>
                  </a:lnTo>
                  <a:lnTo>
                    <a:pt x="144" y="20"/>
                  </a:lnTo>
                  <a:lnTo>
                    <a:pt x="84" y="87"/>
                  </a:lnTo>
                  <a:lnTo>
                    <a:pt x="148" y="155"/>
                  </a:lnTo>
                  <a:lnTo>
                    <a:pt x="151" y="158"/>
                  </a:lnTo>
                  <a:lnTo>
                    <a:pt x="153" y="161"/>
                  </a:lnTo>
                  <a:lnTo>
                    <a:pt x="153" y="165"/>
                  </a:lnTo>
                  <a:lnTo>
                    <a:pt x="150" y="172"/>
                  </a:lnTo>
                  <a:lnTo>
                    <a:pt x="145" y="173"/>
                  </a:lnTo>
                  <a:lnTo>
                    <a:pt x="142" y="175"/>
                  </a:lnTo>
                  <a:lnTo>
                    <a:pt x="138" y="175"/>
                  </a:lnTo>
                  <a:lnTo>
                    <a:pt x="133" y="173"/>
                  </a:lnTo>
                  <a:lnTo>
                    <a:pt x="130" y="170"/>
                  </a:lnTo>
                  <a:lnTo>
                    <a:pt x="58" y="95"/>
                  </a:lnTo>
                  <a:lnTo>
                    <a:pt x="24" y="95"/>
                  </a:lnTo>
                  <a:lnTo>
                    <a:pt x="24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914" y="1099"/>
              <a:ext cx="2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25" y="8"/>
                </a:cxn>
                <a:cxn ang="0">
                  <a:pos x="25" y="162"/>
                </a:cxn>
                <a:cxn ang="0">
                  <a:pos x="23" y="167"/>
                </a:cxn>
                <a:cxn ang="0">
                  <a:pos x="17" y="173"/>
                </a:cxn>
                <a:cxn ang="0">
                  <a:pos x="13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25" h="175">
                  <a:moveTo>
                    <a:pt x="13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8"/>
                  </a:lnTo>
                  <a:lnTo>
                    <a:pt x="25" y="162"/>
                  </a:lnTo>
                  <a:lnTo>
                    <a:pt x="23" y="167"/>
                  </a:lnTo>
                  <a:lnTo>
                    <a:pt x="17" y="173"/>
                  </a:lnTo>
                  <a:lnTo>
                    <a:pt x="13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2087" y="1099"/>
              <a:ext cx="175" cy="17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0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49" y="132"/>
                </a:cxn>
                <a:cxn ang="0">
                  <a:pos x="149" y="8"/>
                </a:cxn>
                <a:cxn ang="0">
                  <a:pos x="155" y="2"/>
                </a:cxn>
                <a:cxn ang="0">
                  <a:pos x="158" y="0"/>
                </a:cxn>
                <a:cxn ang="0">
                  <a:pos x="166" y="0"/>
                </a:cxn>
                <a:cxn ang="0">
                  <a:pos x="170" y="2"/>
                </a:cxn>
                <a:cxn ang="0">
                  <a:pos x="172" y="5"/>
                </a:cxn>
                <a:cxn ang="0">
                  <a:pos x="175" y="8"/>
                </a:cxn>
                <a:cxn ang="0">
                  <a:pos x="175" y="162"/>
                </a:cxn>
                <a:cxn ang="0">
                  <a:pos x="174" y="167"/>
                </a:cxn>
                <a:cxn ang="0">
                  <a:pos x="167" y="173"/>
                </a:cxn>
                <a:cxn ang="0">
                  <a:pos x="163" y="175"/>
                </a:cxn>
                <a:cxn ang="0">
                  <a:pos x="158" y="175"/>
                </a:cxn>
                <a:cxn ang="0">
                  <a:pos x="155" y="173"/>
                </a:cxn>
                <a:cxn ang="0">
                  <a:pos x="154" y="172"/>
                </a:cxn>
                <a:cxn ang="0">
                  <a:pos x="149" y="168"/>
                </a:cxn>
                <a:cxn ang="0">
                  <a:pos x="25" y="43"/>
                </a:cxn>
                <a:cxn ang="0">
                  <a:pos x="25" y="165"/>
                </a:cxn>
                <a:cxn ang="0">
                  <a:pos x="23" y="170"/>
                </a:cxn>
                <a:cxn ang="0">
                  <a:pos x="20" y="172"/>
                </a:cxn>
                <a:cxn ang="0">
                  <a:pos x="17" y="175"/>
                </a:cxn>
                <a:cxn ang="0">
                  <a:pos x="8" y="175"/>
                </a:cxn>
                <a:cxn ang="0">
                  <a:pos x="5" y="172"/>
                </a:cxn>
                <a:cxn ang="0">
                  <a:pos x="2" y="170"/>
                </a:cxn>
                <a:cxn ang="0">
                  <a:pos x="0" y="165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175" h="175">
                  <a:moveTo>
                    <a:pt x="13" y="0"/>
                  </a:moveTo>
                  <a:lnTo>
                    <a:pt x="16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49" y="132"/>
                  </a:lnTo>
                  <a:lnTo>
                    <a:pt x="149" y="8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70" y="2"/>
                  </a:lnTo>
                  <a:lnTo>
                    <a:pt x="172" y="5"/>
                  </a:lnTo>
                  <a:lnTo>
                    <a:pt x="175" y="8"/>
                  </a:lnTo>
                  <a:lnTo>
                    <a:pt x="175" y="162"/>
                  </a:lnTo>
                  <a:lnTo>
                    <a:pt x="174" y="167"/>
                  </a:lnTo>
                  <a:lnTo>
                    <a:pt x="167" y="173"/>
                  </a:lnTo>
                  <a:lnTo>
                    <a:pt x="163" y="175"/>
                  </a:lnTo>
                  <a:lnTo>
                    <a:pt x="158" y="175"/>
                  </a:lnTo>
                  <a:lnTo>
                    <a:pt x="155" y="173"/>
                  </a:lnTo>
                  <a:lnTo>
                    <a:pt x="154" y="172"/>
                  </a:lnTo>
                  <a:lnTo>
                    <a:pt x="149" y="168"/>
                  </a:lnTo>
                  <a:lnTo>
                    <a:pt x="25" y="43"/>
                  </a:lnTo>
                  <a:lnTo>
                    <a:pt x="25" y="165"/>
                  </a:lnTo>
                  <a:lnTo>
                    <a:pt x="23" y="170"/>
                  </a:lnTo>
                  <a:lnTo>
                    <a:pt x="20" y="172"/>
                  </a:lnTo>
                  <a:lnTo>
                    <a:pt x="17" y="175"/>
                  </a:lnTo>
                  <a:lnTo>
                    <a:pt x="8" y="175"/>
                  </a:lnTo>
                  <a:lnTo>
                    <a:pt x="5" y="172"/>
                  </a:lnTo>
                  <a:lnTo>
                    <a:pt x="2" y="170"/>
                  </a:lnTo>
                  <a:lnTo>
                    <a:pt x="0" y="165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2372" y="1098"/>
              <a:ext cx="137" cy="17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9" y="0"/>
                </a:cxn>
                <a:cxn ang="0">
                  <a:pos x="132" y="3"/>
                </a:cxn>
                <a:cxn ang="0">
                  <a:pos x="135" y="4"/>
                </a:cxn>
                <a:cxn ang="0">
                  <a:pos x="137" y="9"/>
                </a:cxn>
                <a:cxn ang="0">
                  <a:pos x="137" y="12"/>
                </a:cxn>
                <a:cxn ang="0">
                  <a:pos x="134" y="21"/>
                </a:cxn>
                <a:cxn ang="0">
                  <a:pos x="124" y="24"/>
                </a:cxn>
                <a:cxn ang="0">
                  <a:pos x="112" y="24"/>
                </a:cxn>
                <a:cxn ang="0">
                  <a:pos x="103" y="27"/>
                </a:cxn>
                <a:cxn ang="0">
                  <a:pos x="94" y="32"/>
                </a:cxn>
                <a:cxn ang="0">
                  <a:pos x="88" y="41"/>
                </a:cxn>
                <a:cxn ang="0">
                  <a:pos x="83" y="53"/>
                </a:cxn>
                <a:cxn ang="0">
                  <a:pos x="81" y="70"/>
                </a:cxn>
                <a:cxn ang="0">
                  <a:pos x="81" y="107"/>
                </a:cxn>
                <a:cxn ang="0">
                  <a:pos x="80" y="130"/>
                </a:cxn>
                <a:cxn ang="0">
                  <a:pos x="72" y="148"/>
                </a:cxn>
                <a:cxn ang="0">
                  <a:pos x="63" y="160"/>
                </a:cxn>
                <a:cxn ang="0">
                  <a:pos x="52" y="169"/>
                </a:cxn>
                <a:cxn ang="0">
                  <a:pos x="39" y="174"/>
                </a:cxn>
                <a:cxn ang="0">
                  <a:pos x="25" y="177"/>
                </a:cxn>
                <a:cxn ang="0">
                  <a:pos x="13" y="177"/>
                </a:cxn>
                <a:cxn ang="0">
                  <a:pos x="3" y="174"/>
                </a:cxn>
                <a:cxn ang="0">
                  <a:pos x="0" y="165"/>
                </a:cxn>
                <a:cxn ang="0">
                  <a:pos x="3" y="156"/>
                </a:cxn>
                <a:cxn ang="0">
                  <a:pos x="13" y="153"/>
                </a:cxn>
                <a:cxn ang="0">
                  <a:pos x="25" y="153"/>
                </a:cxn>
                <a:cxn ang="0">
                  <a:pos x="34" y="150"/>
                </a:cxn>
                <a:cxn ang="0">
                  <a:pos x="43" y="145"/>
                </a:cxn>
                <a:cxn ang="0">
                  <a:pos x="49" y="136"/>
                </a:cxn>
                <a:cxn ang="0">
                  <a:pos x="54" y="124"/>
                </a:cxn>
                <a:cxn ang="0">
                  <a:pos x="55" y="107"/>
                </a:cxn>
                <a:cxn ang="0">
                  <a:pos x="55" y="70"/>
                </a:cxn>
                <a:cxn ang="0">
                  <a:pos x="57" y="47"/>
                </a:cxn>
                <a:cxn ang="0">
                  <a:pos x="65" y="29"/>
                </a:cxn>
                <a:cxn ang="0">
                  <a:pos x="74" y="16"/>
                </a:cxn>
                <a:cxn ang="0">
                  <a:pos x="85" y="7"/>
                </a:cxn>
                <a:cxn ang="0">
                  <a:pos x="98" y="3"/>
                </a:cxn>
                <a:cxn ang="0">
                  <a:pos x="112" y="0"/>
                </a:cxn>
              </a:cxnLst>
              <a:rect l="0" t="0" r="r" b="b"/>
              <a:pathLst>
                <a:path w="137" h="177">
                  <a:moveTo>
                    <a:pt x="112" y="0"/>
                  </a:moveTo>
                  <a:lnTo>
                    <a:pt x="129" y="0"/>
                  </a:lnTo>
                  <a:lnTo>
                    <a:pt x="132" y="3"/>
                  </a:lnTo>
                  <a:lnTo>
                    <a:pt x="135" y="4"/>
                  </a:lnTo>
                  <a:lnTo>
                    <a:pt x="137" y="9"/>
                  </a:lnTo>
                  <a:lnTo>
                    <a:pt x="137" y="12"/>
                  </a:lnTo>
                  <a:lnTo>
                    <a:pt x="134" y="21"/>
                  </a:lnTo>
                  <a:lnTo>
                    <a:pt x="124" y="24"/>
                  </a:lnTo>
                  <a:lnTo>
                    <a:pt x="112" y="24"/>
                  </a:lnTo>
                  <a:lnTo>
                    <a:pt x="103" y="27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3" y="53"/>
                  </a:lnTo>
                  <a:lnTo>
                    <a:pt x="81" y="70"/>
                  </a:lnTo>
                  <a:lnTo>
                    <a:pt x="81" y="107"/>
                  </a:lnTo>
                  <a:lnTo>
                    <a:pt x="80" y="130"/>
                  </a:lnTo>
                  <a:lnTo>
                    <a:pt x="72" y="148"/>
                  </a:lnTo>
                  <a:lnTo>
                    <a:pt x="63" y="160"/>
                  </a:lnTo>
                  <a:lnTo>
                    <a:pt x="52" y="169"/>
                  </a:lnTo>
                  <a:lnTo>
                    <a:pt x="39" y="174"/>
                  </a:lnTo>
                  <a:lnTo>
                    <a:pt x="25" y="177"/>
                  </a:lnTo>
                  <a:lnTo>
                    <a:pt x="13" y="177"/>
                  </a:lnTo>
                  <a:lnTo>
                    <a:pt x="3" y="174"/>
                  </a:lnTo>
                  <a:lnTo>
                    <a:pt x="0" y="165"/>
                  </a:lnTo>
                  <a:lnTo>
                    <a:pt x="3" y="156"/>
                  </a:lnTo>
                  <a:lnTo>
                    <a:pt x="13" y="153"/>
                  </a:lnTo>
                  <a:lnTo>
                    <a:pt x="25" y="153"/>
                  </a:lnTo>
                  <a:lnTo>
                    <a:pt x="34" y="150"/>
                  </a:lnTo>
                  <a:lnTo>
                    <a:pt x="43" y="145"/>
                  </a:lnTo>
                  <a:lnTo>
                    <a:pt x="49" y="136"/>
                  </a:lnTo>
                  <a:lnTo>
                    <a:pt x="54" y="124"/>
                  </a:lnTo>
                  <a:lnTo>
                    <a:pt x="55" y="107"/>
                  </a:lnTo>
                  <a:lnTo>
                    <a:pt x="55" y="70"/>
                  </a:lnTo>
                  <a:lnTo>
                    <a:pt x="57" y="47"/>
                  </a:lnTo>
                  <a:lnTo>
                    <a:pt x="65" y="29"/>
                  </a:lnTo>
                  <a:lnTo>
                    <a:pt x="74" y="16"/>
                  </a:lnTo>
                  <a:lnTo>
                    <a:pt x="85" y="7"/>
                  </a:lnTo>
                  <a:lnTo>
                    <a:pt x="98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2585" y="1101"/>
              <a:ext cx="179" cy="1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6" y="0"/>
                </a:cxn>
                <a:cxn ang="0">
                  <a:pos x="172" y="1"/>
                </a:cxn>
                <a:cxn ang="0">
                  <a:pos x="175" y="3"/>
                </a:cxn>
                <a:cxn ang="0">
                  <a:pos x="178" y="6"/>
                </a:cxn>
                <a:cxn ang="0">
                  <a:pos x="179" y="10"/>
                </a:cxn>
                <a:cxn ang="0">
                  <a:pos x="179" y="15"/>
                </a:cxn>
                <a:cxn ang="0">
                  <a:pos x="173" y="21"/>
                </a:cxn>
                <a:cxn ang="0">
                  <a:pos x="170" y="23"/>
                </a:cxn>
                <a:cxn ang="0">
                  <a:pos x="103" y="23"/>
                </a:cxn>
                <a:cxn ang="0">
                  <a:pos x="103" y="160"/>
                </a:cxn>
                <a:cxn ang="0">
                  <a:pos x="101" y="165"/>
                </a:cxn>
                <a:cxn ang="0">
                  <a:pos x="95" y="171"/>
                </a:cxn>
                <a:cxn ang="0">
                  <a:pos x="89" y="173"/>
                </a:cxn>
                <a:cxn ang="0">
                  <a:pos x="84" y="171"/>
                </a:cxn>
                <a:cxn ang="0">
                  <a:pos x="80" y="168"/>
                </a:cxn>
                <a:cxn ang="0">
                  <a:pos x="78" y="165"/>
                </a:cxn>
                <a:cxn ang="0">
                  <a:pos x="77" y="160"/>
                </a:cxn>
                <a:cxn ang="0">
                  <a:pos x="77" y="23"/>
                </a:cxn>
                <a:cxn ang="0">
                  <a:pos x="9" y="23"/>
                </a:cxn>
                <a:cxn ang="0">
                  <a:pos x="6" y="21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179" h="173">
                  <a:moveTo>
                    <a:pt x="14" y="0"/>
                  </a:moveTo>
                  <a:lnTo>
                    <a:pt x="166" y="0"/>
                  </a:lnTo>
                  <a:lnTo>
                    <a:pt x="172" y="1"/>
                  </a:lnTo>
                  <a:lnTo>
                    <a:pt x="175" y="3"/>
                  </a:lnTo>
                  <a:lnTo>
                    <a:pt x="178" y="6"/>
                  </a:lnTo>
                  <a:lnTo>
                    <a:pt x="179" y="10"/>
                  </a:lnTo>
                  <a:lnTo>
                    <a:pt x="179" y="15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03" y="23"/>
                  </a:lnTo>
                  <a:lnTo>
                    <a:pt x="103" y="160"/>
                  </a:lnTo>
                  <a:lnTo>
                    <a:pt x="101" y="165"/>
                  </a:lnTo>
                  <a:lnTo>
                    <a:pt x="95" y="171"/>
                  </a:lnTo>
                  <a:lnTo>
                    <a:pt x="89" y="173"/>
                  </a:lnTo>
                  <a:lnTo>
                    <a:pt x="84" y="171"/>
                  </a:lnTo>
                  <a:lnTo>
                    <a:pt x="80" y="168"/>
                  </a:lnTo>
                  <a:lnTo>
                    <a:pt x="78" y="165"/>
                  </a:lnTo>
                  <a:lnTo>
                    <a:pt x="77" y="160"/>
                  </a:lnTo>
                  <a:lnTo>
                    <a:pt x="77" y="23"/>
                  </a:lnTo>
                  <a:lnTo>
                    <a:pt x="9" y="23"/>
                  </a:lnTo>
                  <a:lnTo>
                    <a:pt x="6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2875" y="1101"/>
              <a:ext cx="147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0"/>
                </a:cxn>
                <a:cxn ang="0">
                  <a:pos x="144" y="3"/>
                </a:cxn>
                <a:cxn ang="0">
                  <a:pos x="145" y="6"/>
                </a:cxn>
                <a:cxn ang="0">
                  <a:pos x="147" y="10"/>
                </a:cxn>
                <a:cxn ang="0">
                  <a:pos x="144" y="20"/>
                </a:cxn>
                <a:cxn ang="0">
                  <a:pos x="134" y="23"/>
                </a:cxn>
                <a:cxn ang="0">
                  <a:pos x="26" y="23"/>
                </a:cxn>
                <a:cxn ang="0">
                  <a:pos x="26" y="72"/>
                </a:cxn>
                <a:cxn ang="0">
                  <a:pos x="113" y="72"/>
                </a:cxn>
                <a:cxn ang="0">
                  <a:pos x="116" y="73"/>
                </a:cxn>
                <a:cxn ang="0">
                  <a:pos x="122" y="79"/>
                </a:cxn>
                <a:cxn ang="0">
                  <a:pos x="122" y="84"/>
                </a:cxn>
                <a:cxn ang="0">
                  <a:pos x="121" y="88"/>
                </a:cxn>
                <a:cxn ang="0">
                  <a:pos x="115" y="95"/>
                </a:cxn>
                <a:cxn ang="0">
                  <a:pos x="108" y="96"/>
                </a:cxn>
                <a:cxn ang="0">
                  <a:pos x="26" y="96"/>
                </a:cxn>
                <a:cxn ang="0">
                  <a:pos x="26" y="148"/>
                </a:cxn>
                <a:cxn ang="0">
                  <a:pos x="134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5" y="165"/>
                </a:cxn>
                <a:cxn ang="0">
                  <a:pos x="144" y="168"/>
                </a:cxn>
                <a:cxn ang="0">
                  <a:pos x="134" y="171"/>
                </a:cxn>
                <a:cxn ang="0">
                  <a:pos x="9" y="171"/>
                </a:cxn>
                <a:cxn ang="0">
                  <a:pos x="3" y="170"/>
                </a:cxn>
                <a:cxn ang="0">
                  <a:pos x="3" y="166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</a:cxnLst>
              <a:rect l="0" t="0" r="r" b="b"/>
              <a:pathLst>
                <a:path w="147" h="171">
                  <a:moveTo>
                    <a:pt x="9" y="0"/>
                  </a:moveTo>
                  <a:lnTo>
                    <a:pt x="134" y="0"/>
                  </a:lnTo>
                  <a:lnTo>
                    <a:pt x="144" y="3"/>
                  </a:lnTo>
                  <a:lnTo>
                    <a:pt x="145" y="6"/>
                  </a:lnTo>
                  <a:lnTo>
                    <a:pt x="147" y="10"/>
                  </a:lnTo>
                  <a:lnTo>
                    <a:pt x="144" y="20"/>
                  </a:lnTo>
                  <a:lnTo>
                    <a:pt x="134" y="23"/>
                  </a:lnTo>
                  <a:lnTo>
                    <a:pt x="26" y="23"/>
                  </a:lnTo>
                  <a:lnTo>
                    <a:pt x="26" y="72"/>
                  </a:lnTo>
                  <a:lnTo>
                    <a:pt x="113" y="72"/>
                  </a:lnTo>
                  <a:lnTo>
                    <a:pt x="116" y="73"/>
                  </a:lnTo>
                  <a:lnTo>
                    <a:pt x="122" y="79"/>
                  </a:lnTo>
                  <a:lnTo>
                    <a:pt x="122" y="84"/>
                  </a:lnTo>
                  <a:lnTo>
                    <a:pt x="121" y="88"/>
                  </a:lnTo>
                  <a:lnTo>
                    <a:pt x="115" y="95"/>
                  </a:lnTo>
                  <a:lnTo>
                    <a:pt x="108" y="96"/>
                  </a:lnTo>
                  <a:lnTo>
                    <a:pt x="26" y="96"/>
                  </a:lnTo>
                  <a:lnTo>
                    <a:pt x="26" y="148"/>
                  </a:lnTo>
                  <a:lnTo>
                    <a:pt x="134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5" y="165"/>
                  </a:lnTo>
                  <a:lnTo>
                    <a:pt x="144" y="168"/>
                  </a:lnTo>
                  <a:lnTo>
                    <a:pt x="134" y="171"/>
                  </a:lnTo>
                  <a:lnTo>
                    <a:pt x="9" y="171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3147" y="1101"/>
              <a:ext cx="149" cy="17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23" y="3"/>
                </a:cxn>
                <a:cxn ang="0">
                  <a:pos x="25" y="6"/>
                </a:cxn>
                <a:cxn ang="0">
                  <a:pos x="26" y="10"/>
                </a:cxn>
                <a:cxn ang="0">
                  <a:pos x="26" y="148"/>
                </a:cxn>
                <a:cxn ang="0">
                  <a:pos x="140" y="148"/>
                </a:cxn>
                <a:cxn ang="0">
                  <a:pos x="143" y="150"/>
                </a:cxn>
                <a:cxn ang="0">
                  <a:pos x="149" y="156"/>
                </a:cxn>
                <a:cxn ang="0">
                  <a:pos x="149" y="160"/>
                </a:cxn>
                <a:cxn ang="0">
                  <a:pos x="147" y="165"/>
                </a:cxn>
                <a:cxn ang="0">
                  <a:pos x="144" y="168"/>
                </a:cxn>
                <a:cxn ang="0">
                  <a:pos x="141" y="170"/>
                </a:cxn>
                <a:cxn ang="0">
                  <a:pos x="135" y="171"/>
                </a:cxn>
                <a:cxn ang="0">
                  <a:pos x="9" y="171"/>
                </a:cxn>
                <a:cxn ang="0">
                  <a:pos x="6" y="170"/>
                </a:cxn>
                <a:cxn ang="0">
                  <a:pos x="0" y="163"/>
                </a:cxn>
                <a:cxn ang="0">
                  <a:pos x="0" y="7"/>
                </a:cxn>
                <a:cxn ang="0">
                  <a:pos x="6" y="1"/>
                </a:cxn>
                <a:cxn ang="0">
                  <a:pos x="9" y="0"/>
                </a:cxn>
              </a:cxnLst>
              <a:rect l="0" t="0" r="r" b="b"/>
              <a:pathLst>
                <a:path w="149" h="171">
                  <a:moveTo>
                    <a:pt x="9" y="0"/>
                  </a:moveTo>
                  <a:lnTo>
                    <a:pt x="14" y="0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6" y="148"/>
                  </a:lnTo>
                  <a:lnTo>
                    <a:pt x="140" y="148"/>
                  </a:lnTo>
                  <a:lnTo>
                    <a:pt x="143" y="150"/>
                  </a:lnTo>
                  <a:lnTo>
                    <a:pt x="149" y="156"/>
                  </a:lnTo>
                  <a:lnTo>
                    <a:pt x="149" y="160"/>
                  </a:lnTo>
                  <a:lnTo>
                    <a:pt x="147" y="165"/>
                  </a:lnTo>
                  <a:lnTo>
                    <a:pt x="144" y="168"/>
                  </a:lnTo>
                  <a:lnTo>
                    <a:pt x="141" y="170"/>
                  </a:lnTo>
                  <a:lnTo>
                    <a:pt x="135" y="171"/>
                  </a:lnTo>
                  <a:lnTo>
                    <a:pt x="9" y="171"/>
                  </a:lnTo>
                  <a:lnTo>
                    <a:pt x="6" y="170"/>
                  </a:lnTo>
                  <a:lnTo>
                    <a:pt x="0" y="163"/>
                  </a:lnTo>
                  <a:lnTo>
                    <a:pt x="0" y="7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3395" y="1101"/>
              <a:ext cx="147" cy="1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3"/>
                </a:cxn>
                <a:cxn ang="0">
                  <a:pos x="23" y="6"/>
                </a:cxn>
                <a:cxn ang="0">
                  <a:pos x="25" y="10"/>
                </a:cxn>
                <a:cxn ang="0">
                  <a:pos x="25" y="148"/>
                </a:cxn>
                <a:cxn ang="0">
                  <a:pos x="135" y="148"/>
                </a:cxn>
                <a:cxn ang="0">
                  <a:pos x="144" y="151"/>
                </a:cxn>
                <a:cxn ang="0">
                  <a:pos x="147" y="160"/>
                </a:cxn>
                <a:cxn ang="0">
                  <a:pos x="146" y="165"/>
                </a:cxn>
                <a:cxn ang="0">
                  <a:pos x="144" y="168"/>
                </a:cxn>
                <a:cxn ang="0">
                  <a:pos x="135" y="171"/>
                </a:cxn>
                <a:cxn ang="0">
                  <a:pos x="13" y="171"/>
                </a:cxn>
                <a:cxn ang="0">
                  <a:pos x="3" y="168"/>
                </a:cxn>
                <a:cxn ang="0">
                  <a:pos x="0" y="159"/>
                </a:cxn>
                <a:cxn ang="0">
                  <a:pos x="0" y="12"/>
                </a:cxn>
                <a:cxn ang="0">
                  <a:pos x="3" y="3"/>
                </a:cxn>
                <a:cxn ang="0">
                  <a:pos x="13" y="0"/>
                </a:cxn>
              </a:cxnLst>
              <a:rect l="0" t="0" r="r" b="b"/>
              <a:pathLst>
                <a:path w="147" h="171">
                  <a:moveTo>
                    <a:pt x="13" y="0"/>
                  </a:moveTo>
                  <a:lnTo>
                    <a:pt x="22" y="3"/>
                  </a:lnTo>
                  <a:lnTo>
                    <a:pt x="23" y="6"/>
                  </a:lnTo>
                  <a:lnTo>
                    <a:pt x="25" y="10"/>
                  </a:lnTo>
                  <a:lnTo>
                    <a:pt x="25" y="148"/>
                  </a:lnTo>
                  <a:lnTo>
                    <a:pt x="135" y="148"/>
                  </a:lnTo>
                  <a:lnTo>
                    <a:pt x="144" y="151"/>
                  </a:lnTo>
                  <a:lnTo>
                    <a:pt x="147" y="160"/>
                  </a:lnTo>
                  <a:lnTo>
                    <a:pt x="146" y="165"/>
                  </a:lnTo>
                  <a:lnTo>
                    <a:pt x="144" y="168"/>
                  </a:lnTo>
                  <a:lnTo>
                    <a:pt x="135" y="171"/>
                  </a:lnTo>
                  <a:lnTo>
                    <a:pt x="13" y="171"/>
                  </a:lnTo>
                  <a:lnTo>
                    <a:pt x="3" y="168"/>
                  </a:lnTo>
                  <a:lnTo>
                    <a:pt x="0" y="159"/>
                  </a:lnTo>
                  <a:lnTo>
                    <a:pt x="0" y="12"/>
                  </a:lnTo>
                  <a:lnTo>
                    <a:pt x="3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3593" y="1099"/>
              <a:ext cx="179" cy="175"/>
            </a:xfrm>
            <a:custGeom>
              <a:avLst/>
              <a:gdLst/>
              <a:ahLst/>
              <a:cxnLst>
                <a:cxn ang="0">
                  <a:pos x="155" y="43"/>
                </a:cxn>
                <a:cxn ang="0">
                  <a:pos x="98" y="98"/>
                </a:cxn>
                <a:cxn ang="0">
                  <a:pos x="155" y="98"/>
                </a:cxn>
                <a:cxn ang="0">
                  <a:pos x="155" y="43"/>
                </a:cxn>
                <a:cxn ang="0">
                  <a:pos x="164" y="0"/>
                </a:cxn>
                <a:cxn ang="0">
                  <a:pos x="170" y="0"/>
                </a:cxn>
                <a:cxn ang="0">
                  <a:pos x="174" y="2"/>
                </a:cxn>
                <a:cxn ang="0">
                  <a:pos x="176" y="5"/>
                </a:cxn>
                <a:cxn ang="0">
                  <a:pos x="179" y="8"/>
                </a:cxn>
                <a:cxn ang="0">
                  <a:pos x="179" y="162"/>
                </a:cxn>
                <a:cxn ang="0">
                  <a:pos x="178" y="167"/>
                </a:cxn>
                <a:cxn ang="0">
                  <a:pos x="176" y="170"/>
                </a:cxn>
                <a:cxn ang="0">
                  <a:pos x="171" y="173"/>
                </a:cxn>
                <a:cxn ang="0">
                  <a:pos x="167" y="175"/>
                </a:cxn>
                <a:cxn ang="0">
                  <a:pos x="162" y="175"/>
                </a:cxn>
                <a:cxn ang="0">
                  <a:pos x="159" y="172"/>
                </a:cxn>
                <a:cxn ang="0">
                  <a:pos x="156" y="170"/>
                </a:cxn>
                <a:cxn ang="0">
                  <a:pos x="155" y="165"/>
                </a:cxn>
                <a:cxn ang="0">
                  <a:pos x="155" y="123"/>
                </a:cxn>
                <a:cxn ang="0">
                  <a:pos x="72" y="123"/>
                </a:cxn>
                <a:cxn ang="0">
                  <a:pos x="24" y="168"/>
                </a:cxn>
                <a:cxn ang="0">
                  <a:pos x="21" y="172"/>
                </a:cxn>
                <a:cxn ang="0">
                  <a:pos x="15" y="175"/>
                </a:cxn>
                <a:cxn ang="0">
                  <a:pos x="8" y="175"/>
                </a:cxn>
                <a:cxn ang="0">
                  <a:pos x="4" y="172"/>
                </a:cxn>
                <a:cxn ang="0">
                  <a:pos x="1" y="170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3" y="153"/>
                </a:cxn>
                <a:cxn ang="0">
                  <a:pos x="155" y="6"/>
                </a:cxn>
                <a:cxn ang="0">
                  <a:pos x="158" y="3"/>
                </a:cxn>
                <a:cxn ang="0">
                  <a:pos x="164" y="0"/>
                </a:cxn>
              </a:cxnLst>
              <a:rect l="0" t="0" r="r" b="b"/>
              <a:pathLst>
                <a:path w="179" h="175">
                  <a:moveTo>
                    <a:pt x="155" y="43"/>
                  </a:moveTo>
                  <a:lnTo>
                    <a:pt x="98" y="98"/>
                  </a:lnTo>
                  <a:lnTo>
                    <a:pt x="155" y="98"/>
                  </a:lnTo>
                  <a:lnTo>
                    <a:pt x="155" y="43"/>
                  </a:lnTo>
                  <a:close/>
                  <a:moveTo>
                    <a:pt x="164" y="0"/>
                  </a:moveTo>
                  <a:lnTo>
                    <a:pt x="170" y="0"/>
                  </a:lnTo>
                  <a:lnTo>
                    <a:pt x="174" y="2"/>
                  </a:lnTo>
                  <a:lnTo>
                    <a:pt x="176" y="5"/>
                  </a:lnTo>
                  <a:lnTo>
                    <a:pt x="179" y="8"/>
                  </a:lnTo>
                  <a:lnTo>
                    <a:pt x="179" y="162"/>
                  </a:lnTo>
                  <a:lnTo>
                    <a:pt x="178" y="167"/>
                  </a:lnTo>
                  <a:lnTo>
                    <a:pt x="176" y="170"/>
                  </a:lnTo>
                  <a:lnTo>
                    <a:pt x="171" y="173"/>
                  </a:lnTo>
                  <a:lnTo>
                    <a:pt x="167" y="175"/>
                  </a:lnTo>
                  <a:lnTo>
                    <a:pt x="162" y="175"/>
                  </a:lnTo>
                  <a:lnTo>
                    <a:pt x="159" y="172"/>
                  </a:lnTo>
                  <a:lnTo>
                    <a:pt x="156" y="170"/>
                  </a:lnTo>
                  <a:lnTo>
                    <a:pt x="155" y="165"/>
                  </a:lnTo>
                  <a:lnTo>
                    <a:pt x="155" y="123"/>
                  </a:lnTo>
                  <a:lnTo>
                    <a:pt x="72" y="123"/>
                  </a:lnTo>
                  <a:lnTo>
                    <a:pt x="24" y="168"/>
                  </a:lnTo>
                  <a:lnTo>
                    <a:pt x="21" y="172"/>
                  </a:lnTo>
                  <a:lnTo>
                    <a:pt x="15" y="175"/>
                  </a:lnTo>
                  <a:lnTo>
                    <a:pt x="8" y="175"/>
                  </a:lnTo>
                  <a:lnTo>
                    <a:pt x="4" y="172"/>
                  </a:lnTo>
                  <a:lnTo>
                    <a:pt x="1" y="170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3" y="153"/>
                  </a:lnTo>
                  <a:lnTo>
                    <a:pt x="155" y="6"/>
                  </a:lnTo>
                  <a:lnTo>
                    <a:pt x="158" y="3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893" y="1101"/>
              <a:ext cx="153" cy="173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25" y="81"/>
                </a:cxn>
                <a:cxn ang="0">
                  <a:pos x="92" y="81"/>
                </a:cxn>
                <a:cxn ang="0">
                  <a:pos x="104" y="79"/>
                </a:cxn>
                <a:cxn ang="0">
                  <a:pos x="115" y="73"/>
                </a:cxn>
                <a:cxn ang="0">
                  <a:pos x="121" y="64"/>
                </a:cxn>
                <a:cxn ang="0">
                  <a:pos x="123" y="52"/>
                </a:cxn>
                <a:cxn ang="0">
                  <a:pos x="121" y="39"/>
                </a:cxn>
                <a:cxn ang="0">
                  <a:pos x="115" y="30"/>
                </a:cxn>
                <a:cxn ang="0">
                  <a:pos x="104" y="24"/>
                </a:cxn>
                <a:cxn ang="0">
                  <a:pos x="92" y="23"/>
                </a:cxn>
                <a:cxn ang="0">
                  <a:pos x="25" y="23"/>
                </a:cxn>
                <a:cxn ang="0">
                  <a:pos x="9" y="0"/>
                </a:cxn>
                <a:cxn ang="0">
                  <a:pos x="92" y="0"/>
                </a:cxn>
                <a:cxn ang="0">
                  <a:pos x="109" y="3"/>
                </a:cxn>
                <a:cxn ang="0">
                  <a:pos x="124" y="9"/>
                </a:cxn>
                <a:cxn ang="0">
                  <a:pos x="136" y="20"/>
                </a:cxn>
                <a:cxn ang="0">
                  <a:pos x="144" y="35"/>
                </a:cxn>
                <a:cxn ang="0">
                  <a:pos x="147" y="52"/>
                </a:cxn>
                <a:cxn ang="0">
                  <a:pos x="144" y="70"/>
                </a:cxn>
                <a:cxn ang="0">
                  <a:pos x="135" y="87"/>
                </a:cxn>
                <a:cxn ang="0">
                  <a:pos x="121" y="98"/>
                </a:cxn>
                <a:cxn ang="0">
                  <a:pos x="103" y="104"/>
                </a:cxn>
                <a:cxn ang="0">
                  <a:pos x="149" y="153"/>
                </a:cxn>
                <a:cxn ang="0">
                  <a:pos x="152" y="156"/>
                </a:cxn>
                <a:cxn ang="0">
                  <a:pos x="153" y="159"/>
                </a:cxn>
                <a:cxn ang="0">
                  <a:pos x="153" y="163"/>
                </a:cxn>
                <a:cxn ang="0">
                  <a:pos x="150" y="170"/>
                </a:cxn>
                <a:cxn ang="0">
                  <a:pos x="147" y="171"/>
                </a:cxn>
                <a:cxn ang="0">
                  <a:pos x="142" y="173"/>
                </a:cxn>
                <a:cxn ang="0">
                  <a:pos x="138" y="173"/>
                </a:cxn>
                <a:cxn ang="0">
                  <a:pos x="133" y="171"/>
                </a:cxn>
                <a:cxn ang="0">
                  <a:pos x="130" y="168"/>
                </a:cxn>
                <a:cxn ang="0">
                  <a:pos x="71" y="105"/>
                </a:cxn>
                <a:cxn ang="0">
                  <a:pos x="25" y="105"/>
                </a:cxn>
                <a:cxn ang="0">
                  <a:pos x="25" y="160"/>
                </a:cxn>
                <a:cxn ang="0">
                  <a:pos x="22" y="170"/>
                </a:cxn>
                <a:cxn ang="0">
                  <a:pos x="12" y="173"/>
                </a:cxn>
                <a:cxn ang="0">
                  <a:pos x="8" y="171"/>
                </a:cxn>
                <a:cxn ang="0">
                  <a:pos x="2" y="165"/>
                </a:cxn>
                <a:cxn ang="0">
                  <a:pos x="0" y="160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53" h="173">
                  <a:moveTo>
                    <a:pt x="25" y="23"/>
                  </a:moveTo>
                  <a:lnTo>
                    <a:pt x="25" y="81"/>
                  </a:lnTo>
                  <a:lnTo>
                    <a:pt x="92" y="81"/>
                  </a:lnTo>
                  <a:lnTo>
                    <a:pt x="104" y="79"/>
                  </a:lnTo>
                  <a:lnTo>
                    <a:pt x="115" y="73"/>
                  </a:lnTo>
                  <a:lnTo>
                    <a:pt x="121" y="64"/>
                  </a:lnTo>
                  <a:lnTo>
                    <a:pt x="123" y="52"/>
                  </a:lnTo>
                  <a:lnTo>
                    <a:pt x="121" y="39"/>
                  </a:lnTo>
                  <a:lnTo>
                    <a:pt x="115" y="30"/>
                  </a:lnTo>
                  <a:lnTo>
                    <a:pt x="104" y="24"/>
                  </a:lnTo>
                  <a:lnTo>
                    <a:pt x="92" y="23"/>
                  </a:lnTo>
                  <a:lnTo>
                    <a:pt x="25" y="23"/>
                  </a:lnTo>
                  <a:close/>
                  <a:moveTo>
                    <a:pt x="9" y="0"/>
                  </a:moveTo>
                  <a:lnTo>
                    <a:pt x="92" y="0"/>
                  </a:lnTo>
                  <a:lnTo>
                    <a:pt x="109" y="3"/>
                  </a:lnTo>
                  <a:lnTo>
                    <a:pt x="124" y="9"/>
                  </a:lnTo>
                  <a:lnTo>
                    <a:pt x="136" y="20"/>
                  </a:lnTo>
                  <a:lnTo>
                    <a:pt x="144" y="35"/>
                  </a:lnTo>
                  <a:lnTo>
                    <a:pt x="147" y="52"/>
                  </a:lnTo>
                  <a:lnTo>
                    <a:pt x="144" y="70"/>
                  </a:lnTo>
                  <a:lnTo>
                    <a:pt x="135" y="87"/>
                  </a:lnTo>
                  <a:lnTo>
                    <a:pt x="121" y="98"/>
                  </a:lnTo>
                  <a:lnTo>
                    <a:pt x="103" y="104"/>
                  </a:lnTo>
                  <a:lnTo>
                    <a:pt x="149" y="153"/>
                  </a:lnTo>
                  <a:lnTo>
                    <a:pt x="152" y="156"/>
                  </a:lnTo>
                  <a:lnTo>
                    <a:pt x="153" y="159"/>
                  </a:lnTo>
                  <a:lnTo>
                    <a:pt x="153" y="163"/>
                  </a:lnTo>
                  <a:lnTo>
                    <a:pt x="150" y="170"/>
                  </a:lnTo>
                  <a:lnTo>
                    <a:pt x="147" y="171"/>
                  </a:lnTo>
                  <a:lnTo>
                    <a:pt x="142" y="173"/>
                  </a:lnTo>
                  <a:lnTo>
                    <a:pt x="138" y="173"/>
                  </a:lnTo>
                  <a:lnTo>
                    <a:pt x="133" y="171"/>
                  </a:lnTo>
                  <a:lnTo>
                    <a:pt x="130" y="168"/>
                  </a:lnTo>
                  <a:lnTo>
                    <a:pt x="71" y="105"/>
                  </a:lnTo>
                  <a:lnTo>
                    <a:pt x="25" y="105"/>
                  </a:lnTo>
                  <a:lnTo>
                    <a:pt x="25" y="160"/>
                  </a:lnTo>
                  <a:lnTo>
                    <a:pt x="22" y="170"/>
                  </a:lnTo>
                  <a:lnTo>
                    <a:pt x="12" y="173"/>
                  </a:lnTo>
                  <a:lnTo>
                    <a:pt x="8" y="171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Kinstellar_Powerpoint divider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67525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4689" y="3177141"/>
            <a:ext cx="5040000" cy="489845"/>
          </a:xfrm>
        </p:spPr>
        <p:txBody>
          <a:bodyPr anchor="ctr" anchorCtr="0"/>
          <a:lstStyle>
            <a:lvl1pPr>
              <a:lnSpc>
                <a:spcPct val="121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4689" y="3779799"/>
            <a:ext cx="5040000" cy="462149"/>
          </a:xfrm>
        </p:spPr>
        <p:txBody>
          <a:bodyPr anchor="ctr" anchorCtr="0"/>
          <a:lstStyle>
            <a:lvl1pPr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 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ull screen im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 userDrawn="1">
            <p:ph sz="half" idx="2" hasCustomPrompt="1"/>
          </p:nvPr>
        </p:nvSpPr>
        <p:spPr>
          <a:xfrm>
            <a:off x="4651375" y="1600200"/>
            <a:ext cx="3960813" cy="437515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Text here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mall Map Kinstellar Offices_New_July 201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600450" y="0"/>
            <a:ext cx="5543549" cy="49046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 userDrawn="1">
            <p:ph type="title"/>
          </p:nvPr>
        </p:nvSpPr>
        <p:spPr>
          <a:xfrm>
            <a:off x="430543" y="426741"/>
            <a:ext cx="8072438" cy="720000"/>
          </a:xfrm>
        </p:spPr>
        <p:txBody>
          <a:bodyPr/>
          <a:lstStyle>
            <a:lvl1pPr>
              <a:lnSpc>
                <a:spcPct val="121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30543" y="1973438"/>
            <a:ext cx="3060000" cy="4396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Box 9"/>
          <p:cNvSpPr txBox="1"/>
          <p:nvPr userDrawn="1"/>
        </p:nvSpPr>
        <p:spPr bwMode="auto">
          <a:xfrm>
            <a:off x="513708" y="4952144"/>
            <a:ext cx="3195263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kern="0" smtClean="0"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kern="0" smtClean="0"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4019585" y="5544369"/>
            <a:ext cx="195263" cy="207963"/>
          </a:xfrm>
          <a:prstGeom prst="rect">
            <a:avLst/>
          </a:prstGeom>
          <a:solidFill>
            <a:srgbClr val="C75B12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FF"/>
              </a:buClr>
              <a:defRPr/>
            </a:pPr>
            <a:endParaRPr lang="en-US">
              <a:solidFill>
                <a:srgbClr val="C75B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3871947" y="5558657"/>
            <a:ext cx="2393950" cy="4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r>
              <a:rPr lang="cs-CZ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cs-CZ" sz="1000" b="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Kinstellar </a:t>
            </a:r>
            <a:r>
              <a:rPr lang="cs-CZ" sz="1000" b="0" dirty="0" err="1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offices</a:t>
            </a:r>
            <a:r>
              <a:rPr lang="cs-CZ" sz="1000" b="0" dirty="0">
                <a:solidFill>
                  <a:srgbClr val="4D4F5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endParaRPr lang="cs-CZ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Clr>
                <a:srgbClr val="FFFFFF"/>
              </a:buClr>
              <a:defRPr/>
            </a:pPr>
            <a:r>
              <a:rPr lang="cs-CZ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cs-CZ" sz="1000" b="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69363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52438"/>
            <a:ext cx="80724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1200"/>
            <a:ext cx="8072438" cy="42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12188" y="6243638"/>
            <a:ext cx="3600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1000"/>
              </a:lnSpc>
              <a:buClrTx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        </a:t>
            </a:r>
            <a:r>
              <a:rPr lang="en-GB" dirty="0" smtClean="0">
                <a:solidFill>
                  <a:srgbClr val="4D4F53"/>
                </a:solidFill>
              </a:rPr>
              <a:t>page no optional </a:t>
            </a:r>
            <a:fld id="{B60F3725-43DD-4091-A610-5ADE4C20FC53}" type="slidenum">
              <a:rPr lang="en-GB" smtClean="0">
                <a:solidFill>
                  <a:srgbClr val="4D4F53"/>
                </a:solidFill>
              </a:rPr>
              <a:pPr/>
              <a:t>‹#›</a:t>
            </a:fld>
            <a:endParaRPr lang="en-GB" dirty="0">
              <a:solidFill>
                <a:srgbClr val="4D4F53"/>
              </a:solidFill>
            </a:endParaRPr>
          </a:p>
        </p:txBody>
      </p:sp>
      <p:pic>
        <p:nvPicPr>
          <p:cNvPr id="16" name="Picture 15" descr="Kinstellar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550822" y="6319064"/>
            <a:ext cx="1028517" cy="82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48" r:id="rId2"/>
    <p:sldLayoutId id="2147483746" r:id="rId3"/>
    <p:sldLayoutId id="2147483668" r:id="rId4"/>
    <p:sldLayoutId id="2147483666" r:id="rId5"/>
    <p:sldLayoutId id="2147483687" r:id="rId6"/>
    <p:sldLayoutId id="2147483697" r:id="rId7"/>
    <p:sldLayoutId id="2147483689" r:id="rId8"/>
    <p:sldLayoutId id="2147483698" r:id="rId9"/>
    <p:sldLayoutId id="2147483750" r:id="rId10"/>
    <p:sldLayoutId id="2147483751" r:id="rId11"/>
    <p:sldLayoutId id="2147483726" r:id="rId12"/>
    <p:sldLayoutId id="2147483728" r:id="rId13"/>
    <p:sldLayoutId id="2147483674" r:id="rId14"/>
    <p:sldLayoutId id="2147483688" r:id="rId15"/>
    <p:sldLayoutId id="2147483709" r:id="rId16"/>
    <p:sldLayoutId id="2147483708" r:id="rId17"/>
    <p:sldLayoutId id="2147483715" r:id="rId18"/>
    <p:sldLayoutId id="2147483710" r:id="rId19"/>
    <p:sldLayoutId id="2147483714" r:id="rId20"/>
    <p:sldLayoutId id="2147483692" r:id="rId21"/>
    <p:sldLayoutId id="2147483703" r:id="rId22"/>
    <p:sldLayoutId id="2147483712" r:id="rId23"/>
    <p:sldLayoutId id="2147483711" r:id="rId24"/>
    <p:sldLayoutId id="2147483713" r:id="rId25"/>
    <p:sldLayoutId id="2147483667" r:id="rId26"/>
    <p:sldLayoutId id="2147483752" r:id="rId27"/>
    <p:sldLayoutId id="2147483730" r:id="rId28"/>
    <p:sldLayoutId id="2147483753" r:id="rId29"/>
    <p:sldLayoutId id="2147483716" r:id="rId30"/>
    <p:sldLayoutId id="2147483732" r:id="rId31"/>
    <p:sldLayoutId id="2147483733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671" r:id="rId39"/>
    <p:sldLayoutId id="2147483741" r:id="rId40"/>
    <p:sldLayoutId id="2147483742" r:id="rId41"/>
    <p:sldLayoutId id="2147483757" r:id="rId42"/>
    <p:sldLayoutId id="2147483706" r:id="rId43"/>
    <p:sldLayoutId id="2147483755" r:id="rId44"/>
    <p:sldLayoutId id="2147483705" r:id="rId45"/>
    <p:sldLayoutId id="2147483758" r:id="rId46"/>
    <p:sldLayoutId id="2147483696" r:id="rId47"/>
  </p:sldLayoutIdLst>
  <p:txStyles>
    <p:titleStyle>
      <a:lvl1pPr algn="l" rtl="0" eaLnBrk="1" fontAlgn="base" hangingPunct="1">
        <a:lnSpc>
          <a:spcPct val="121000"/>
        </a:lnSpc>
        <a:spcBef>
          <a:spcPct val="0"/>
        </a:spcBef>
        <a:spcAft>
          <a:spcPct val="0"/>
        </a:spcAft>
        <a:defRPr sz="2400">
          <a:solidFill>
            <a:srgbClr val="C75B1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just" rtl="0" eaLnBrk="1" fontAlgn="base" hangingPunct="1">
        <a:lnSpc>
          <a:spcPct val="121000"/>
        </a:lnSpc>
        <a:spcBef>
          <a:spcPts val="300"/>
        </a:spcBef>
        <a:spcAft>
          <a:spcPts val="300"/>
        </a:spcAft>
        <a:buClr>
          <a:schemeClr val="tx1"/>
        </a:buClr>
        <a:defRPr sz="1000">
          <a:solidFill>
            <a:schemeClr val="accent1"/>
          </a:solidFill>
          <a:latin typeface="Arial" pitchFamily="34" charset="0"/>
          <a:ea typeface="+mn-ea"/>
          <a:cs typeface="+mn-cs"/>
        </a:defRPr>
      </a:lvl1pPr>
      <a:lvl2pPr marL="85725" indent="-84138" algn="just" rtl="0" eaLnBrk="1" fontAlgn="base" hangingPunct="1">
        <a:lnSpc>
          <a:spcPct val="121000"/>
        </a:lnSpc>
        <a:spcBef>
          <a:spcPts val="300"/>
        </a:spcBef>
        <a:spcAft>
          <a:spcPts val="300"/>
        </a:spcAft>
        <a:buClr>
          <a:schemeClr val="bg1"/>
        </a:buClr>
        <a:buFont typeface="Arial" charset="0"/>
        <a:buChar char="•"/>
        <a:defRPr sz="1000">
          <a:solidFill>
            <a:schemeClr val="accent1"/>
          </a:solidFill>
          <a:latin typeface="Arial" pitchFamily="34" charset="0"/>
          <a:cs typeface="+mn-cs"/>
        </a:defRPr>
      </a:lvl2pPr>
      <a:lvl3pPr marL="542925" indent="-190500" algn="just" rtl="0" eaLnBrk="1" fontAlgn="base" hangingPunct="1">
        <a:lnSpc>
          <a:spcPct val="121000"/>
        </a:lnSpc>
        <a:spcBef>
          <a:spcPts val="300"/>
        </a:spcBef>
        <a:spcAft>
          <a:spcPts val="300"/>
        </a:spcAft>
        <a:buClr>
          <a:schemeClr val="bg1"/>
        </a:buClr>
        <a:buFont typeface="Arial" pitchFamily="34" charset="0"/>
        <a:buChar char="―"/>
        <a:defRPr sz="1000">
          <a:solidFill>
            <a:schemeClr val="accent1"/>
          </a:solidFill>
          <a:latin typeface="Arial" pitchFamily="34" charset="0"/>
          <a:cs typeface="+mn-cs"/>
        </a:defRPr>
      </a:lvl3pPr>
      <a:lvl4pPr marL="809625" indent="-96838" algn="just" rtl="0" eaLnBrk="1" fontAlgn="base" hangingPunct="1">
        <a:lnSpc>
          <a:spcPct val="121000"/>
        </a:lnSpc>
        <a:spcBef>
          <a:spcPts val="300"/>
        </a:spcBef>
        <a:spcAft>
          <a:spcPts val="300"/>
        </a:spcAft>
        <a:buClr>
          <a:schemeClr val="bg1"/>
        </a:buClr>
        <a:buFont typeface="Arial" charset="0"/>
        <a:buChar char="•"/>
        <a:defRPr sz="1000">
          <a:solidFill>
            <a:schemeClr val="accent1"/>
          </a:solidFill>
          <a:latin typeface="Arial" pitchFamily="34" charset="0"/>
          <a:cs typeface="+mn-cs"/>
        </a:defRPr>
      </a:lvl4pPr>
      <a:lvl5pPr marL="1257300" indent="-184150" algn="just" rtl="0" eaLnBrk="1" fontAlgn="base" hangingPunct="1">
        <a:lnSpc>
          <a:spcPct val="121000"/>
        </a:lnSpc>
        <a:spcBef>
          <a:spcPts val="300"/>
        </a:spcBef>
        <a:spcAft>
          <a:spcPts val="300"/>
        </a:spcAft>
        <a:buClr>
          <a:schemeClr val="bg1"/>
        </a:buClr>
        <a:buFont typeface="Arial" pitchFamily="34" charset="0"/>
        <a:buChar char="―"/>
        <a:defRPr sz="1000">
          <a:solidFill>
            <a:schemeClr val="accent1"/>
          </a:solidFill>
          <a:latin typeface="Arial" pitchFamily="34" charset="0"/>
          <a:cs typeface="+mn-cs"/>
        </a:defRPr>
      </a:lvl5pPr>
      <a:lvl6pPr marL="1724025" indent="-193675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6pPr>
      <a:lvl7pPr marL="2181225" indent="-193675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7pPr>
      <a:lvl8pPr marL="2638425" indent="-193675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8pPr>
      <a:lvl9pPr marL="3095625" indent="-193675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Nová směrnice o energetické účinnosti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018" y="4941869"/>
            <a:ext cx="5040000" cy="462136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Směrnice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Evropského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parlamentu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Rady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2012/27/EU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dne</a:t>
            </a:r>
            <a:r>
              <a:rPr lang="en-US" dirty="0" smtClean="0">
                <a:solidFill>
                  <a:schemeClr val="tx1"/>
                </a:solidFill>
              </a:rPr>
              <a:t> 25. </a:t>
            </a:r>
            <a:r>
              <a:rPr lang="en-US" dirty="0" err="1" smtClean="0">
                <a:solidFill>
                  <a:schemeClr val="tx1"/>
                </a:solidFill>
              </a:rPr>
              <a:t>října</a:t>
            </a:r>
            <a:r>
              <a:rPr lang="en-US" dirty="0" smtClean="0">
                <a:solidFill>
                  <a:schemeClr val="tx1"/>
                </a:solidFill>
              </a:rPr>
              <a:t> 2012 o </a:t>
            </a:r>
            <a:r>
              <a:rPr lang="en-US" dirty="0" err="1" smtClean="0">
                <a:solidFill>
                  <a:schemeClr val="tx1"/>
                </a:solidFill>
              </a:rPr>
              <a:t>energetické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účinnosti</a:t>
            </a:r>
            <a:r>
              <a:rPr lang="en-US" dirty="0" smtClean="0">
                <a:solidFill>
                  <a:schemeClr val="tx1"/>
                </a:solidFill>
              </a:rPr>
              <a:t>, o </a:t>
            </a:r>
            <a:r>
              <a:rPr lang="en-US" dirty="0" err="1" smtClean="0">
                <a:solidFill>
                  <a:schemeClr val="tx1"/>
                </a:solidFill>
              </a:rPr>
              <a:t>změně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směrnic</a:t>
            </a:r>
            <a:r>
              <a:rPr lang="en-US" dirty="0" smtClean="0">
                <a:solidFill>
                  <a:schemeClr val="tx1"/>
                </a:solidFill>
              </a:rPr>
              <a:t> 2009/125/ES a 2010/30/EU a o </a:t>
            </a:r>
            <a:r>
              <a:rPr lang="en-US" dirty="0" err="1" smtClean="0">
                <a:solidFill>
                  <a:schemeClr val="tx1"/>
                </a:solidFill>
              </a:rPr>
              <a:t>zrušení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směrnic</a:t>
            </a:r>
            <a:r>
              <a:rPr lang="en-US" dirty="0" smtClean="0">
                <a:solidFill>
                  <a:schemeClr val="tx1"/>
                </a:solidFill>
              </a:rPr>
              <a:t> 2004/8/ES a 2006/32/ES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2012/27/EU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1200" dirty="0" smtClean="0"/>
              <a:t>n</a:t>
            </a:r>
            <a:r>
              <a:rPr lang="en-US" sz="1200" dirty="0" err="1" smtClean="0"/>
              <a:t>ástroj</a:t>
            </a:r>
            <a:r>
              <a:rPr lang="cs-CZ" sz="1200" dirty="0" err="1" smtClean="0"/>
              <a:t>em</a:t>
            </a:r>
            <a:r>
              <a:rPr lang="cs-CZ" sz="1200" dirty="0" smtClean="0"/>
              <a:t> </a:t>
            </a:r>
            <a:r>
              <a:rPr lang="en-US" sz="1200" dirty="0" err="1" smtClean="0"/>
              <a:t>Energetické</a:t>
            </a:r>
            <a:r>
              <a:rPr lang="en-US" sz="1200" dirty="0" smtClean="0"/>
              <a:t> </a:t>
            </a:r>
            <a:r>
              <a:rPr lang="en-US" sz="1200" dirty="0" err="1" smtClean="0"/>
              <a:t>politiky</a:t>
            </a:r>
            <a:r>
              <a:rPr lang="en-US" sz="1200" dirty="0" smtClean="0"/>
              <a:t> EU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energetická účinnosti je jedním z hlavních aspektů stěžejní iniciativy „Evropa méně náročná na zdroje“ obsažené ve strategii Evropa 2020</a:t>
            </a:r>
          </a:p>
          <a:p>
            <a:pPr>
              <a:buNone/>
            </a:pPr>
            <a:r>
              <a:rPr lang="cs-CZ" sz="1200" b="1" dirty="0" smtClean="0"/>
              <a:t>Nahrazuje </a:t>
            </a:r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Směrnici 2006/32/ES </a:t>
            </a:r>
            <a:r>
              <a:rPr lang="en-US" sz="1200" dirty="0" smtClean="0"/>
              <a:t>o </a:t>
            </a:r>
            <a:r>
              <a:rPr lang="en-US" sz="1200" dirty="0" err="1" smtClean="0"/>
              <a:t>energetické</a:t>
            </a:r>
            <a:r>
              <a:rPr lang="en-US" sz="1200" dirty="0" smtClean="0"/>
              <a:t> </a:t>
            </a:r>
            <a:r>
              <a:rPr lang="en-US" sz="1200" dirty="0" err="1" smtClean="0"/>
              <a:t>účinnosti</a:t>
            </a:r>
            <a:r>
              <a:rPr lang="en-US" sz="1200" dirty="0" smtClean="0"/>
              <a:t> u </a:t>
            </a:r>
            <a:r>
              <a:rPr lang="en-US" sz="1200" dirty="0" err="1" smtClean="0"/>
              <a:t>konečného</a:t>
            </a:r>
            <a:r>
              <a:rPr lang="en-US" sz="1200" dirty="0" smtClean="0"/>
              <a:t> </a:t>
            </a:r>
            <a:r>
              <a:rPr lang="en-US" sz="1200" dirty="0" err="1" smtClean="0"/>
              <a:t>uživatele</a:t>
            </a:r>
            <a:r>
              <a:rPr lang="en-US" sz="1200" dirty="0" smtClean="0"/>
              <a:t> a o </a:t>
            </a:r>
            <a:r>
              <a:rPr lang="en-US" sz="1200" dirty="0" err="1" smtClean="0"/>
              <a:t>energetických</a:t>
            </a:r>
            <a:r>
              <a:rPr lang="en-US" sz="1200" dirty="0" smtClean="0"/>
              <a:t> </a:t>
            </a:r>
            <a:r>
              <a:rPr lang="en-US" sz="1200" dirty="0" err="1" smtClean="0"/>
              <a:t>službách</a:t>
            </a:r>
            <a:r>
              <a:rPr lang="en-US" sz="1200" dirty="0" smtClean="0"/>
              <a:t> a o </a:t>
            </a:r>
            <a:r>
              <a:rPr lang="en-US" sz="1200" dirty="0" err="1" smtClean="0"/>
              <a:t>zrušení</a:t>
            </a:r>
            <a:r>
              <a:rPr lang="en-US" sz="1200" dirty="0" smtClean="0"/>
              <a:t> </a:t>
            </a:r>
            <a:r>
              <a:rPr lang="en-US" sz="1200" dirty="0" err="1" smtClean="0"/>
              <a:t>směrnice</a:t>
            </a:r>
            <a:r>
              <a:rPr lang="en-US" sz="1200" dirty="0" smtClean="0"/>
              <a:t> 93/76/EHS </a:t>
            </a:r>
            <a:endParaRPr lang="cs-CZ" sz="1200" dirty="0" smtClean="0"/>
          </a:p>
          <a:p>
            <a:pPr>
              <a:buFont typeface="Wingdings" pitchFamily="2" charset="2"/>
              <a:buChar char="Ø"/>
            </a:pPr>
            <a:r>
              <a:rPr lang="cs-CZ" sz="1200" dirty="0" smtClean="0"/>
              <a:t>Směrnici </a:t>
            </a:r>
            <a:r>
              <a:rPr lang="en-US" sz="1200" dirty="0" smtClean="0"/>
              <a:t>2004/8/ES, o </a:t>
            </a:r>
            <a:r>
              <a:rPr lang="en-US" sz="1200" dirty="0" err="1" smtClean="0"/>
              <a:t>podpoře</a:t>
            </a:r>
            <a:r>
              <a:rPr lang="en-US" sz="1200" dirty="0" smtClean="0"/>
              <a:t> </a:t>
            </a:r>
            <a:r>
              <a:rPr lang="en-US" sz="1200" dirty="0" err="1" smtClean="0"/>
              <a:t>společné</a:t>
            </a:r>
            <a:r>
              <a:rPr lang="en-US" sz="1200" dirty="0" smtClean="0"/>
              <a:t> </a:t>
            </a:r>
            <a:r>
              <a:rPr lang="en-US" sz="1200" dirty="0" err="1" smtClean="0"/>
              <a:t>výroby</a:t>
            </a:r>
            <a:r>
              <a:rPr lang="en-US" sz="1200" dirty="0" smtClean="0"/>
              <a:t> </a:t>
            </a:r>
            <a:r>
              <a:rPr lang="en-US" sz="1200" dirty="0" err="1" smtClean="0"/>
              <a:t>elektřiny</a:t>
            </a:r>
            <a:r>
              <a:rPr lang="en-US" sz="1200" dirty="0" smtClean="0"/>
              <a:t> a </a:t>
            </a:r>
            <a:r>
              <a:rPr lang="en-US" sz="1200" dirty="0" err="1" smtClean="0"/>
              <a:t>tepla</a:t>
            </a:r>
            <a:r>
              <a:rPr lang="en-US" sz="1200" dirty="0" smtClean="0"/>
              <a:t> (</a:t>
            </a:r>
            <a:r>
              <a:rPr lang="en-US" sz="1200" dirty="0" err="1" smtClean="0"/>
              <a:t>kogenerace</a:t>
            </a:r>
            <a:r>
              <a:rPr lang="en-US" sz="1200" dirty="0" smtClean="0"/>
              <a:t>)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základě</a:t>
            </a:r>
            <a:r>
              <a:rPr lang="en-US" sz="1200" dirty="0" smtClean="0"/>
              <a:t> </a:t>
            </a:r>
            <a:r>
              <a:rPr lang="en-US" sz="1200" dirty="0" err="1" smtClean="0"/>
              <a:t>poptávky</a:t>
            </a:r>
            <a:r>
              <a:rPr lang="en-US" sz="1200" dirty="0" smtClean="0"/>
              <a:t> </a:t>
            </a:r>
            <a:r>
              <a:rPr lang="en-US" sz="1200" dirty="0" err="1" smtClean="0"/>
              <a:t>po</a:t>
            </a:r>
            <a:r>
              <a:rPr lang="en-US" sz="1200" dirty="0" smtClean="0"/>
              <a:t> </a:t>
            </a:r>
            <a:r>
              <a:rPr lang="en-US" sz="1200" dirty="0" err="1" smtClean="0"/>
              <a:t>užitném</a:t>
            </a:r>
            <a:r>
              <a:rPr lang="en-US" sz="1200" dirty="0" smtClean="0"/>
              <a:t> </a:t>
            </a:r>
            <a:r>
              <a:rPr lang="en-US" sz="1200" dirty="0" err="1" smtClean="0"/>
              <a:t>teple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vnitřním</a:t>
            </a:r>
            <a:r>
              <a:rPr lang="en-US" sz="1200" dirty="0" smtClean="0"/>
              <a:t> </a:t>
            </a:r>
            <a:r>
              <a:rPr lang="en-US" sz="1200" dirty="0" err="1" smtClean="0"/>
              <a:t>trhu</a:t>
            </a:r>
            <a:r>
              <a:rPr lang="en-US" sz="1200" dirty="0" smtClean="0"/>
              <a:t> s </a:t>
            </a:r>
            <a:r>
              <a:rPr lang="en-US" sz="1200" dirty="0" err="1" smtClean="0"/>
              <a:t>energiemi</a:t>
            </a:r>
            <a:r>
              <a:rPr lang="en-US" sz="1200" dirty="0" smtClean="0"/>
              <a:t>, </a:t>
            </a:r>
            <a:r>
              <a:rPr lang="en-US" sz="1200" dirty="0" err="1" smtClean="0"/>
              <a:t>kterou</a:t>
            </a:r>
            <a:r>
              <a:rPr lang="en-US" sz="1200" dirty="0" smtClean="0"/>
              <a:t> se </a:t>
            </a:r>
            <a:r>
              <a:rPr lang="en-US" sz="1200" dirty="0" err="1" smtClean="0"/>
              <a:t>mění</a:t>
            </a:r>
            <a:r>
              <a:rPr lang="en-US" sz="1200" dirty="0" smtClean="0"/>
              <a:t> </a:t>
            </a:r>
            <a:r>
              <a:rPr lang="en-US" sz="1200" dirty="0" err="1" smtClean="0"/>
              <a:t>směrnice</a:t>
            </a:r>
            <a:r>
              <a:rPr lang="en-US" sz="1200" dirty="0" smtClean="0"/>
              <a:t> 92/42/EHS </a:t>
            </a:r>
            <a:endParaRPr lang="cs-CZ" sz="1200" dirty="0" smtClean="0"/>
          </a:p>
          <a:p>
            <a:pPr>
              <a:buNone/>
            </a:pPr>
            <a:r>
              <a:rPr lang="cs-CZ" sz="1200" b="1" dirty="0" smtClean="0"/>
              <a:t>Mění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err="1" smtClean="0"/>
              <a:t>Směrnice</a:t>
            </a:r>
            <a:r>
              <a:rPr lang="en-US" sz="1200" dirty="0" smtClean="0"/>
              <a:t> 2009/125/ES, o </a:t>
            </a:r>
            <a:r>
              <a:rPr lang="en-US" sz="1200" dirty="0" err="1" smtClean="0"/>
              <a:t>stanovení</a:t>
            </a:r>
            <a:r>
              <a:rPr lang="en-US" sz="1200" dirty="0" smtClean="0"/>
              <a:t> </a:t>
            </a:r>
            <a:r>
              <a:rPr lang="en-US" sz="1200" dirty="0" err="1" smtClean="0"/>
              <a:t>rámce</a:t>
            </a:r>
            <a:r>
              <a:rPr lang="en-US" sz="1200" dirty="0" smtClean="0"/>
              <a:t> pro </a:t>
            </a:r>
            <a:r>
              <a:rPr lang="en-US" sz="1200" dirty="0" err="1" smtClean="0"/>
              <a:t>určení</a:t>
            </a:r>
            <a:r>
              <a:rPr lang="en-US" sz="1200" dirty="0" smtClean="0"/>
              <a:t> </a:t>
            </a:r>
            <a:r>
              <a:rPr lang="en-US" sz="1200" dirty="0" err="1" smtClean="0"/>
              <a:t>požadavků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ekodesign</a:t>
            </a:r>
            <a:r>
              <a:rPr lang="en-US" sz="1200" dirty="0" smtClean="0"/>
              <a:t> </a:t>
            </a:r>
            <a:r>
              <a:rPr lang="en-US" sz="1200" dirty="0" err="1" smtClean="0"/>
              <a:t>výrobků</a:t>
            </a:r>
            <a:r>
              <a:rPr lang="en-US" sz="1200" dirty="0" smtClean="0"/>
              <a:t> </a:t>
            </a:r>
            <a:r>
              <a:rPr lang="en-US" sz="1200" dirty="0" err="1" smtClean="0"/>
              <a:t>spojených</a:t>
            </a:r>
            <a:r>
              <a:rPr lang="en-US" sz="1200" dirty="0" smtClean="0"/>
              <a:t> se </a:t>
            </a:r>
            <a:r>
              <a:rPr lang="en-US" sz="1200" dirty="0" err="1" smtClean="0"/>
              <a:t>spotřebou</a:t>
            </a:r>
            <a:r>
              <a:rPr lang="en-US" sz="1200" dirty="0" smtClean="0"/>
              <a:t> </a:t>
            </a:r>
            <a:r>
              <a:rPr lang="en-US" sz="1200" dirty="0" err="1" smtClean="0"/>
              <a:t>energie</a:t>
            </a:r>
            <a:r>
              <a:rPr lang="en-US" sz="1200" dirty="0" smtClean="0"/>
              <a:t> 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data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V červnu 2011 předložen návrh směrnice 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Dohoda evropských institucí na finální podobě směrnice proběhla v červnu tohoto roku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Evropský parlament ji přijal na svém zasedání 11. září 2012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632 hlasů pro, 25 proti, 19 poslanců se zdrželo hlasování 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Rada EU (ministři pro zaměstnanost, sociální politiku, zdraví a ochranu spotřebitele) ji schválila 4. října 2012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španělská a portugalská delegace proti, finská se zdržela hlasování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Publikována v Úředním věstníku EU 14.listopadu 2012</a:t>
            </a:r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cs-CZ" sz="1200" dirty="0" smtClean="0"/>
              <a:t>V účinnost vstoupí 20 dní po publikaci </a:t>
            </a:r>
            <a:endParaRPr lang="en-US" sz="1200" dirty="0" smtClean="0"/>
          </a:p>
          <a:p>
            <a:pPr marL="228600" indent="-228600">
              <a:buClr>
                <a:srgbClr val="BD3632"/>
              </a:buClr>
              <a:buFont typeface="Wingdings" pitchFamily="2" charset="2"/>
              <a:buChar char="§"/>
            </a:pPr>
            <a:r>
              <a:rPr lang="en-US" sz="1200" dirty="0" err="1" smtClean="0"/>
              <a:t>Členské</a:t>
            </a:r>
            <a:r>
              <a:rPr lang="en-US" sz="1200" dirty="0" smtClean="0"/>
              <a:t> </a:t>
            </a:r>
            <a:r>
              <a:rPr lang="en-US" sz="1200" dirty="0" err="1" smtClean="0"/>
              <a:t>státy</a:t>
            </a:r>
            <a:r>
              <a:rPr lang="en-US" sz="1200" dirty="0" smtClean="0"/>
              <a:t> </a:t>
            </a:r>
            <a:r>
              <a:rPr lang="cs-CZ" sz="1200" dirty="0" smtClean="0"/>
              <a:t>musí uvést </a:t>
            </a:r>
            <a:r>
              <a:rPr lang="en-US" sz="1200" dirty="0" smtClean="0"/>
              <a:t>v </a:t>
            </a:r>
            <a:r>
              <a:rPr lang="en-US" sz="1200" dirty="0" err="1" smtClean="0"/>
              <a:t>účinnost</a:t>
            </a:r>
            <a:r>
              <a:rPr lang="en-US" sz="1200" dirty="0" smtClean="0"/>
              <a:t> </a:t>
            </a:r>
            <a:r>
              <a:rPr lang="en-US" sz="1200" dirty="0" err="1" smtClean="0"/>
              <a:t>právní</a:t>
            </a:r>
            <a:r>
              <a:rPr lang="en-US" sz="1200" dirty="0" smtClean="0"/>
              <a:t> a </a:t>
            </a:r>
            <a:r>
              <a:rPr lang="en-US" sz="1200" dirty="0" err="1" smtClean="0"/>
              <a:t>správní</a:t>
            </a:r>
            <a:r>
              <a:rPr lang="en-US" sz="1200" dirty="0" smtClean="0"/>
              <a:t> </a:t>
            </a:r>
            <a:r>
              <a:rPr lang="en-US" sz="1200" dirty="0" err="1" smtClean="0"/>
              <a:t>předpisy</a:t>
            </a:r>
            <a:r>
              <a:rPr lang="en-US" sz="1200" dirty="0" smtClean="0"/>
              <a:t> </a:t>
            </a:r>
            <a:r>
              <a:rPr lang="en-US" sz="1200" dirty="0" err="1" smtClean="0"/>
              <a:t>nezbytné</a:t>
            </a:r>
            <a:r>
              <a:rPr lang="en-US" sz="1200" dirty="0" smtClean="0"/>
              <a:t> pro </a:t>
            </a:r>
            <a:r>
              <a:rPr lang="en-US" sz="1200" dirty="0" err="1" smtClean="0"/>
              <a:t>dosažení</a:t>
            </a:r>
            <a:r>
              <a:rPr lang="en-US" sz="1200" dirty="0" smtClean="0"/>
              <a:t> </a:t>
            </a:r>
            <a:r>
              <a:rPr lang="en-US" sz="1200" dirty="0" err="1" smtClean="0"/>
              <a:t>souladu</a:t>
            </a:r>
            <a:r>
              <a:rPr lang="en-US" sz="1200" dirty="0" smtClean="0"/>
              <a:t> s </a:t>
            </a:r>
            <a:r>
              <a:rPr lang="en-US" sz="1200" dirty="0" err="1" smtClean="0"/>
              <a:t>touto</a:t>
            </a:r>
            <a:r>
              <a:rPr lang="en-US" sz="1200" dirty="0" smtClean="0"/>
              <a:t> </a:t>
            </a:r>
            <a:r>
              <a:rPr lang="en-US" sz="1200" dirty="0" err="1" smtClean="0"/>
              <a:t>směrnicí</a:t>
            </a:r>
            <a:r>
              <a:rPr lang="en-US" sz="1200" dirty="0" smtClean="0"/>
              <a:t> do 5. </a:t>
            </a:r>
            <a:r>
              <a:rPr lang="en-US" sz="1200" dirty="0" err="1" smtClean="0"/>
              <a:t>června</a:t>
            </a:r>
            <a:r>
              <a:rPr lang="en-US" sz="1200" dirty="0" smtClean="0"/>
              <a:t> 2014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200" dirty="0" smtClean="0"/>
              <a:t>KAPITOLA I – </a:t>
            </a:r>
            <a:r>
              <a:rPr lang="en-US" sz="1200" dirty="0" err="1" smtClean="0"/>
              <a:t>Předmět</a:t>
            </a:r>
            <a:r>
              <a:rPr lang="en-US" sz="1200" dirty="0" smtClean="0"/>
              <a:t>, oblast, </a:t>
            </a:r>
            <a:r>
              <a:rPr lang="en-US" sz="1200" dirty="0" err="1" smtClean="0"/>
              <a:t>definice</a:t>
            </a:r>
            <a:r>
              <a:rPr lang="en-US" sz="1200" dirty="0" smtClean="0"/>
              <a:t> a </a:t>
            </a:r>
            <a:r>
              <a:rPr lang="en-US" sz="1200" dirty="0" err="1" smtClean="0"/>
              <a:t>cíle</a:t>
            </a:r>
            <a:r>
              <a:rPr lang="en-US" sz="1200" dirty="0" smtClean="0"/>
              <a:t> </a:t>
            </a:r>
            <a:r>
              <a:rPr lang="en-US" sz="1200" dirty="0" err="1" smtClean="0"/>
              <a:t>energetické</a:t>
            </a:r>
            <a:r>
              <a:rPr lang="en-US" sz="1200" dirty="0" smtClean="0"/>
              <a:t> </a:t>
            </a:r>
            <a:r>
              <a:rPr lang="en-US" sz="1200" dirty="0" err="1" smtClean="0"/>
              <a:t>účinnosti</a:t>
            </a:r>
            <a:endParaRPr lang="en-US" sz="1200" dirty="0" smtClean="0"/>
          </a:p>
          <a:p>
            <a:r>
              <a:rPr lang="en-US" sz="1200" dirty="0" smtClean="0"/>
              <a:t>KAPITOLA II – </a:t>
            </a:r>
            <a:r>
              <a:rPr lang="en-US" sz="1200" dirty="0" err="1" smtClean="0"/>
              <a:t>Účinnost</a:t>
            </a:r>
            <a:r>
              <a:rPr lang="en-US" sz="1200" dirty="0" smtClean="0"/>
              <a:t> </a:t>
            </a:r>
            <a:r>
              <a:rPr lang="en-US" sz="1200" dirty="0" err="1" smtClean="0"/>
              <a:t>při</a:t>
            </a:r>
            <a:r>
              <a:rPr lang="en-US" sz="1200" dirty="0" smtClean="0"/>
              <a:t> </a:t>
            </a:r>
            <a:r>
              <a:rPr lang="en-US" sz="1200" dirty="0" err="1" smtClean="0"/>
              <a:t>využívání</a:t>
            </a:r>
            <a:r>
              <a:rPr lang="en-US" sz="1200" dirty="0" smtClean="0"/>
              <a:t> </a:t>
            </a:r>
            <a:r>
              <a:rPr lang="en-US" sz="1200" dirty="0" err="1" smtClean="0"/>
              <a:t>energie</a:t>
            </a:r>
            <a:endParaRPr lang="en-US" sz="1200" dirty="0" smtClean="0"/>
          </a:p>
          <a:p>
            <a:r>
              <a:rPr lang="en-US" sz="1200" dirty="0" smtClean="0"/>
              <a:t>KAPITOLA III – </a:t>
            </a:r>
            <a:r>
              <a:rPr lang="en-US" sz="1200" dirty="0" err="1" smtClean="0"/>
              <a:t>Účinnost</a:t>
            </a:r>
            <a:r>
              <a:rPr lang="en-US" sz="1200" dirty="0" smtClean="0"/>
              <a:t> </a:t>
            </a:r>
            <a:r>
              <a:rPr lang="en-US" sz="1200" dirty="0" err="1" smtClean="0"/>
              <a:t>při</a:t>
            </a:r>
            <a:r>
              <a:rPr lang="en-US" sz="1200" dirty="0" smtClean="0"/>
              <a:t> </a:t>
            </a:r>
            <a:r>
              <a:rPr lang="en-US" sz="1200" dirty="0" err="1" smtClean="0"/>
              <a:t>dodávkách</a:t>
            </a:r>
            <a:r>
              <a:rPr lang="en-US" sz="1200" dirty="0" smtClean="0"/>
              <a:t> </a:t>
            </a:r>
            <a:r>
              <a:rPr lang="en-US" sz="1200" dirty="0" err="1" smtClean="0"/>
              <a:t>energie</a:t>
            </a:r>
            <a:endParaRPr lang="cs-CZ" sz="1200" dirty="0" smtClean="0"/>
          </a:p>
          <a:p>
            <a:r>
              <a:rPr lang="en-US" sz="1200" dirty="0" smtClean="0"/>
              <a:t>KAPITOLA IV – </a:t>
            </a:r>
            <a:r>
              <a:rPr lang="en-US" sz="1200" dirty="0" err="1" smtClean="0"/>
              <a:t>Horizontální</a:t>
            </a:r>
            <a:r>
              <a:rPr lang="en-US" sz="1200" dirty="0" smtClean="0"/>
              <a:t> </a:t>
            </a:r>
            <a:r>
              <a:rPr lang="en-US" sz="1200" dirty="0" err="1" smtClean="0"/>
              <a:t>ustanovení</a:t>
            </a:r>
            <a:endParaRPr lang="en-US" sz="1200" dirty="0" smtClean="0"/>
          </a:p>
          <a:p>
            <a:r>
              <a:rPr lang="en-US" sz="1200" dirty="0" smtClean="0"/>
              <a:t>KAPITOLA V – </a:t>
            </a:r>
            <a:r>
              <a:rPr lang="en-US" sz="1200" dirty="0" err="1" smtClean="0"/>
              <a:t>Závěrečná</a:t>
            </a:r>
            <a:r>
              <a:rPr lang="en-US" sz="1200" dirty="0" smtClean="0"/>
              <a:t> </a:t>
            </a:r>
            <a:r>
              <a:rPr lang="en-US" sz="1200" dirty="0" err="1" smtClean="0"/>
              <a:t>ustanove</a:t>
            </a:r>
            <a:r>
              <a:rPr lang="cs-CZ" sz="1200" dirty="0" smtClean="0"/>
              <a:t>ní</a:t>
            </a:r>
          </a:p>
          <a:p>
            <a:r>
              <a:rPr lang="cs-CZ" sz="1200" dirty="0" smtClean="0"/>
              <a:t>15 příloh</a:t>
            </a:r>
          </a:p>
          <a:p>
            <a:endParaRPr lang="cs-CZ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266700" indent="-266700">
              <a:buClr>
                <a:srgbClr val="C75B12"/>
              </a:buClr>
              <a:buFont typeface="Wingdings" pitchFamily="2" charset="2"/>
              <a:buChar char="§"/>
            </a:pPr>
            <a:r>
              <a:rPr lang="cs-CZ" sz="1200" dirty="0" smtClean="0"/>
              <a:t>zajistit každoroční úsporné renovace 3% (počítáno na podlahovou plochu) budov, které vlastní a využívají orgány centrálních vlád členských států </a:t>
            </a:r>
          </a:p>
          <a:p>
            <a:pPr marL="266700" indent="-266700">
              <a:buClr>
                <a:srgbClr val="C75B12"/>
              </a:buClr>
              <a:buFont typeface="Wingdings" pitchFamily="2" charset="2"/>
              <a:buChar char="§"/>
            </a:pPr>
            <a:r>
              <a:rPr lang="cs-CZ" sz="1200" dirty="0" smtClean="0"/>
              <a:t>energetických firem ušetřit každý rok u svých koncových zákazníků 1,5% prodané energie</a:t>
            </a:r>
          </a:p>
          <a:p>
            <a:pPr marL="266700" indent="-266700">
              <a:buClr>
                <a:srgbClr val="C75B12"/>
              </a:buClr>
              <a:buFont typeface="Wingdings" pitchFamily="2" charset="2"/>
              <a:buChar char="§"/>
            </a:pPr>
            <a:r>
              <a:rPr lang="cs-CZ" sz="1200" dirty="0" smtClean="0"/>
              <a:t>vytvořit dlouhodobou strategii států pro renovaci budov </a:t>
            </a:r>
            <a:endParaRPr lang="en-US" sz="1200" dirty="0" smtClean="0"/>
          </a:p>
          <a:p>
            <a:pPr marL="266700" indent="-266700">
              <a:buClr>
                <a:srgbClr val="C75B12"/>
              </a:buClr>
              <a:buFont typeface="Wingdings" pitchFamily="2" charset="2"/>
              <a:buChar char="§"/>
            </a:pPr>
            <a:r>
              <a:rPr lang="cs-CZ" sz="1200" dirty="0" smtClean="0"/>
              <a:t>e</a:t>
            </a:r>
            <a:r>
              <a:rPr lang="en-US" sz="1200" dirty="0" err="1" smtClean="0"/>
              <a:t>nergetické</a:t>
            </a:r>
            <a:r>
              <a:rPr lang="en-US" sz="1200" dirty="0" smtClean="0"/>
              <a:t> </a:t>
            </a:r>
            <a:r>
              <a:rPr lang="en-US" sz="1200" dirty="0" err="1" smtClean="0"/>
              <a:t>audity</a:t>
            </a:r>
            <a:r>
              <a:rPr lang="en-US" sz="1200" dirty="0" smtClean="0"/>
              <a:t> by </a:t>
            </a:r>
            <a:r>
              <a:rPr lang="en-US" sz="1200" dirty="0" err="1" smtClean="0"/>
              <a:t>měly</a:t>
            </a:r>
            <a:r>
              <a:rPr lang="en-US" sz="1200" dirty="0" smtClean="0"/>
              <a:t> </a:t>
            </a:r>
            <a:r>
              <a:rPr lang="en-US" sz="1200" dirty="0" err="1" smtClean="0"/>
              <a:t>být</a:t>
            </a:r>
            <a:r>
              <a:rPr lang="en-US" sz="1200" dirty="0" smtClean="0"/>
              <a:t> pro </a:t>
            </a:r>
            <a:r>
              <a:rPr lang="en-US" sz="1200" dirty="0" err="1" smtClean="0"/>
              <a:t>velké</a:t>
            </a:r>
            <a:r>
              <a:rPr lang="en-US" sz="1200" dirty="0" smtClean="0"/>
              <a:t> </a:t>
            </a:r>
            <a:r>
              <a:rPr lang="en-US" sz="1200" dirty="0" err="1" smtClean="0"/>
              <a:t>podniky</a:t>
            </a:r>
            <a:r>
              <a:rPr lang="en-US" sz="1200" dirty="0" smtClean="0"/>
              <a:t> </a:t>
            </a:r>
            <a:r>
              <a:rPr lang="en-US" sz="1200" dirty="0" err="1" smtClean="0"/>
              <a:t>povinné</a:t>
            </a:r>
            <a:r>
              <a:rPr lang="en-US" sz="1200" dirty="0" smtClean="0"/>
              <a:t> a </a:t>
            </a:r>
            <a:r>
              <a:rPr lang="en-US" sz="1200" dirty="0" err="1" smtClean="0"/>
              <a:t>pravidelné</a:t>
            </a:r>
            <a:r>
              <a:rPr lang="en-US" sz="1200" dirty="0" smtClean="0"/>
              <a:t> </a:t>
            </a:r>
            <a:r>
              <a:rPr lang="cs-CZ" sz="1200" dirty="0" smtClean="0"/>
              <a:t>(v</a:t>
            </a:r>
            <a:r>
              <a:rPr lang="en-US" sz="1200" dirty="0" smtClean="0"/>
              <a:t> </a:t>
            </a:r>
            <a:r>
              <a:rPr lang="en-US" sz="1200" dirty="0" err="1" smtClean="0"/>
              <a:t>současné</a:t>
            </a:r>
            <a:r>
              <a:rPr lang="en-US" sz="1200" dirty="0" smtClean="0"/>
              <a:t> </a:t>
            </a:r>
            <a:r>
              <a:rPr lang="en-US" sz="1200" dirty="0" err="1" smtClean="0"/>
              <a:t>době</a:t>
            </a:r>
            <a:r>
              <a:rPr lang="en-US" sz="1200" dirty="0" smtClean="0"/>
              <a:t> se </a:t>
            </a:r>
            <a:r>
              <a:rPr lang="en-US" sz="1200" dirty="0" err="1" smtClean="0"/>
              <a:t>pracuje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zvláštní</a:t>
            </a:r>
            <a:r>
              <a:rPr lang="en-US" sz="1200" dirty="0" smtClean="0"/>
              <a:t> </a:t>
            </a:r>
            <a:r>
              <a:rPr lang="en-US" sz="1200" dirty="0" err="1" smtClean="0"/>
              <a:t>evropské</a:t>
            </a:r>
            <a:r>
              <a:rPr lang="en-US" sz="1200" dirty="0" smtClean="0"/>
              <a:t> </a:t>
            </a:r>
            <a:r>
              <a:rPr lang="en-US" sz="1200" dirty="0" err="1" smtClean="0"/>
              <a:t>normě</a:t>
            </a:r>
            <a:r>
              <a:rPr lang="en-US" sz="1200" dirty="0" smtClean="0"/>
              <a:t> pro </a:t>
            </a:r>
            <a:r>
              <a:rPr lang="en-US" sz="1200" dirty="0" err="1" smtClean="0"/>
              <a:t>energetické</a:t>
            </a:r>
            <a:r>
              <a:rPr lang="en-US" sz="1200" dirty="0" smtClean="0"/>
              <a:t> </a:t>
            </a:r>
            <a:r>
              <a:rPr lang="en-US" sz="1200" dirty="0" err="1" smtClean="0"/>
              <a:t>audity</a:t>
            </a:r>
            <a:r>
              <a:rPr lang="cs-CZ" sz="1200" dirty="0" smtClean="0"/>
              <a:t>)</a:t>
            </a:r>
          </a:p>
          <a:p>
            <a:endParaRPr lang="cs-CZ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Sample graphic slide20090226">
  <a:themeElements>
    <a:clrScheme name="KINwhite">
      <a:dk1>
        <a:srgbClr val="000000"/>
      </a:dk1>
      <a:lt1>
        <a:srgbClr val="C75B12"/>
      </a:lt1>
      <a:dk2>
        <a:srgbClr val="FFFFFF"/>
      </a:dk2>
      <a:lt2>
        <a:srgbClr val="FFFFFF"/>
      </a:lt2>
      <a:accent1>
        <a:srgbClr val="000000"/>
      </a:accent1>
      <a:accent2>
        <a:srgbClr val="F0AB00"/>
      </a:accent2>
      <a:accent3>
        <a:srgbClr val="BD3632"/>
      </a:accent3>
      <a:accent4>
        <a:srgbClr val="772432"/>
      </a:accent4>
      <a:accent5>
        <a:srgbClr val="4D4F53"/>
      </a:accent5>
      <a:accent6>
        <a:srgbClr val="747678"/>
      </a:accent6>
      <a:hlink>
        <a:srgbClr val="BCBDBC"/>
      </a:hlink>
      <a:folHlink>
        <a:srgbClr val="D5D6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2199</TotalTime>
  <Words>347</Words>
  <Application>Microsoft Office PowerPoint</Application>
  <PresentationFormat>Předvádění na obrazovce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Sample graphic slide20090226</vt:lpstr>
      <vt:lpstr>Snímek 1</vt:lpstr>
      <vt:lpstr>Nová směrnice o energetické účinnosti </vt:lpstr>
      <vt:lpstr>2012/27/EU</vt:lpstr>
      <vt:lpstr>Klíčová data</vt:lpstr>
      <vt:lpstr>Obsah</vt:lpstr>
      <vt:lpstr>Povinnost</vt:lpstr>
    </vt:vector>
  </TitlesOfParts>
  <Company>Kinstella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graphic slide</dc:title>
  <dc:creator>Any Authorised User</dc:creator>
  <dc:description>Template built by: www.in-support.com</dc:description>
  <cp:lastModifiedBy>Jana Darmovzalová</cp:lastModifiedBy>
  <cp:revision>232</cp:revision>
  <dcterms:created xsi:type="dcterms:W3CDTF">2009-02-27T09:32:51Z</dcterms:created>
  <dcterms:modified xsi:type="dcterms:W3CDTF">2012-11-15T10:21:40Z</dcterms:modified>
</cp:coreProperties>
</file>